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3" r:id="rId2"/>
    <p:sldId id="257" r:id="rId3"/>
    <p:sldId id="264" r:id="rId4"/>
    <p:sldId id="261" r:id="rId5"/>
    <p:sldId id="258" r:id="rId6"/>
    <p:sldId id="259" r:id="rId7"/>
    <p:sldId id="262" r:id="rId8"/>
    <p:sldId id="265" r:id="rId9"/>
    <p:sldId id="281" r:id="rId10"/>
    <p:sldId id="282" r:id="rId11"/>
    <p:sldId id="283" r:id="rId12"/>
    <p:sldId id="266" r:id="rId13"/>
    <p:sldId id="267" r:id="rId14"/>
    <p:sldId id="268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5DA43"/>
    <a:srgbClr val="E3C911"/>
    <a:srgbClr val="C6A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11AEF-E548-424C-9E6A-6FCC77F9BE19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04DBF1-4DF1-3E4B-ADAE-E99A35F79A4D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INTRODUCCIÓN</a:t>
          </a:r>
          <a:endParaRPr lang="es-ES" dirty="0">
            <a:solidFill>
              <a:schemeClr val="tx1"/>
            </a:solidFill>
          </a:endParaRPr>
        </a:p>
      </dgm:t>
    </dgm:pt>
    <dgm:pt modelId="{ADE1D3E5-367A-0F46-9DE5-EC3AA259CB5E}" type="parTrans" cxnId="{5B364C31-EC13-B746-9A5C-A2B060960418}">
      <dgm:prSet/>
      <dgm:spPr/>
      <dgm:t>
        <a:bodyPr/>
        <a:lstStyle/>
        <a:p>
          <a:endParaRPr lang="es-ES"/>
        </a:p>
      </dgm:t>
    </dgm:pt>
    <dgm:pt modelId="{A333686F-AF0D-8A40-89E6-62C476DD935B}" type="sibTrans" cxnId="{5B364C31-EC13-B746-9A5C-A2B060960418}">
      <dgm:prSet/>
      <dgm:spPr/>
      <dgm:t>
        <a:bodyPr/>
        <a:lstStyle/>
        <a:p>
          <a:endParaRPr lang="es-ES"/>
        </a:p>
      </dgm:t>
    </dgm:pt>
    <dgm:pt modelId="{0C471A8B-8A81-5248-8EDF-68259AEFC70D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II.- TENDENCIAS Y RETOS DE LA INNOVACIÓN CURRICULAR EN EDUCACIÓN SUPERIOR</a:t>
          </a:r>
          <a:endParaRPr lang="es-ES" dirty="0">
            <a:solidFill>
              <a:srgbClr val="000000"/>
            </a:solidFill>
          </a:endParaRPr>
        </a:p>
      </dgm:t>
    </dgm:pt>
    <dgm:pt modelId="{8DB72884-9DB7-D148-ACA5-D14896037BFC}" type="parTrans" cxnId="{12B4E4A5-319A-2443-A086-E1AEA673180C}">
      <dgm:prSet/>
      <dgm:spPr/>
      <dgm:t>
        <a:bodyPr/>
        <a:lstStyle/>
        <a:p>
          <a:endParaRPr lang="es-ES"/>
        </a:p>
      </dgm:t>
    </dgm:pt>
    <dgm:pt modelId="{BB5BD2F6-FF88-F243-A4C7-181056BDED79}" type="sibTrans" cxnId="{12B4E4A5-319A-2443-A086-E1AEA673180C}">
      <dgm:prSet/>
      <dgm:spPr/>
      <dgm:t>
        <a:bodyPr/>
        <a:lstStyle/>
        <a:p>
          <a:endParaRPr lang="es-ES"/>
        </a:p>
      </dgm:t>
    </dgm:pt>
    <dgm:pt modelId="{ECA53EDB-9C97-8D4F-A390-0EFC59DE2431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III.- ÁMBITOS DE CONVERGENCIA EN LA INNOVACIÓN CURRICULAR DE LA EDUCACIÓN SUPERIOR		  </a:t>
          </a:r>
          <a:endParaRPr lang="es-ES" dirty="0">
            <a:solidFill>
              <a:srgbClr val="000000"/>
            </a:solidFill>
          </a:endParaRPr>
        </a:p>
      </dgm:t>
    </dgm:pt>
    <dgm:pt modelId="{FC78866A-E4A8-2647-87EC-7B94E7667C12}" type="parTrans" cxnId="{2F6A5D5F-548A-CA4B-95FB-A11FB8D09D1F}">
      <dgm:prSet/>
      <dgm:spPr/>
      <dgm:t>
        <a:bodyPr/>
        <a:lstStyle/>
        <a:p>
          <a:endParaRPr lang="es-ES"/>
        </a:p>
      </dgm:t>
    </dgm:pt>
    <dgm:pt modelId="{25708A8A-030E-C849-8E72-DA417299CE87}" type="sibTrans" cxnId="{2F6A5D5F-548A-CA4B-95FB-A11FB8D09D1F}">
      <dgm:prSet/>
      <dgm:spPr/>
      <dgm:t>
        <a:bodyPr/>
        <a:lstStyle/>
        <a:p>
          <a:endParaRPr lang="es-ES"/>
        </a:p>
      </dgm:t>
    </dgm:pt>
    <dgm:pt modelId="{20D0E967-04B8-C740-8867-593E2DA66FA3}">
      <dgm:prSet/>
      <dgm:spPr>
        <a:solidFill>
          <a:srgbClr val="FFFF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I.- RETOS Y PROSPECTIVA DE INNOVACIÓN EN EDUCACIÓN SUPERIOR</a:t>
          </a:r>
          <a:endParaRPr lang="es-ES" dirty="0">
            <a:solidFill>
              <a:schemeClr val="tx1"/>
            </a:solidFill>
          </a:endParaRPr>
        </a:p>
      </dgm:t>
    </dgm:pt>
    <dgm:pt modelId="{3307CB8C-446D-C440-9294-4BE849955AFF}" type="parTrans" cxnId="{CC73DF60-5872-8042-91C3-FADB45118548}">
      <dgm:prSet/>
      <dgm:spPr/>
      <dgm:t>
        <a:bodyPr/>
        <a:lstStyle/>
        <a:p>
          <a:endParaRPr lang="es-ES"/>
        </a:p>
      </dgm:t>
    </dgm:pt>
    <dgm:pt modelId="{8364B03F-E861-CF4B-88FC-64F49E3BFBDE}" type="sibTrans" cxnId="{CC73DF60-5872-8042-91C3-FADB45118548}">
      <dgm:prSet/>
      <dgm:spPr/>
      <dgm:t>
        <a:bodyPr/>
        <a:lstStyle/>
        <a:p>
          <a:endParaRPr lang="es-ES"/>
        </a:p>
      </dgm:t>
    </dgm:pt>
    <dgm:pt modelId="{E35059C8-D70E-BD42-8104-6737C9B6B7D4}" type="pres">
      <dgm:prSet presAssocID="{91911AEF-E548-424C-9E6A-6FCC77F9BE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DC4CCF0-D8EA-AE4C-A2B4-CAE53AF54DEF}" type="pres">
      <dgm:prSet presAssocID="{91911AEF-E548-424C-9E6A-6FCC77F9BE19}" presName="Name1" presStyleCnt="0"/>
      <dgm:spPr/>
    </dgm:pt>
    <dgm:pt modelId="{3CB05F41-71D0-944F-B60E-C5B17F656BB5}" type="pres">
      <dgm:prSet presAssocID="{91911AEF-E548-424C-9E6A-6FCC77F9BE19}" presName="cycle" presStyleCnt="0"/>
      <dgm:spPr/>
    </dgm:pt>
    <dgm:pt modelId="{0E1E81BE-B7C0-0943-BC52-CBD4D5C3D603}" type="pres">
      <dgm:prSet presAssocID="{91911AEF-E548-424C-9E6A-6FCC77F9BE19}" presName="srcNode" presStyleLbl="node1" presStyleIdx="0" presStyleCnt="4"/>
      <dgm:spPr/>
    </dgm:pt>
    <dgm:pt modelId="{F4ED070E-0581-B848-88FD-0C55F918604F}" type="pres">
      <dgm:prSet presAssocID="{91911AEF-E548-424C-9E6A-6FCC77F9BE19}" presName="conn" presStyleLbl="parChTrans1D2" presStyleIdx="0" presStyleCnt="1"/>
      <dgm:spPr/>
      <dgm:t>
        <a:bodyPr/>
        <a:lstStyle/>
        <a:p>
          <a:endParaRPr lang="es-ES"/>
        </a:p>
      </dgm:t>
    </dgm:pt>
    <dgm:pt modelId="{9B7B661D-37F3-464E-ADB9-FCC46ED2F88E}" type="pres">
      <dgm:prSet presAssocID="{91911AEF-E548-424C-9E6A-6FCC77F9BE19}" presName="extraNode" presStyleLbl="node1" presStyleIdx="0" presStyleCnt="4"/>
      <dgm:spPr/>
    </dgm:pt>
    <dgm:pt modelId="{E366DC14-C1CB-5649-BC7A-098DEF64DAC0}" type="pres">
      <dgm:prSet presAssocID="{91911AEF-E548-424C-9E6A-6FCC77F9BE19}" presName="dstNode" presStyleLbl="node1" presStyleIdx="0" presStyleCnt="4"/>
      <dgm:spPr/>
    </dgm:pt>
    <dgm:pt modelId="{145EB46D-C8DE-E34B-B1D3-B95DA274EE59}" type="pres">
      <dgm:prSet presAssocID="{E804DBF1-4DF1-3E4B-ADAE-E99A35F79A4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7D099-5EDD-2A47-BD03-AB0826BFEC03}" type="pres">
      <dgm:prSet presAssocID="{E804DBF1-4DF1-3E4B-ADAE-E99A35F79A4D}" presName="accent_1" presStyleCnt="0"/>
      <dgm:spPr/>
    </dgm:pt>
    <dgm:pt modelId="{1CB874E0-7B1C-F14B-B35F-2BCA23F62C90}" type="pres">
      <dgm:prSet presAssocID="{E804DBF1-4DF1-3E4B-ADAE-E99A35F79A4D}" presName="accentRepeatNode" presStyleLbl="solidFgAcc1" presStyleIdx="0" presStyleCnt="4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2FCEA11-6E66-D14A-844C-B5D17C3A63B8}" type="pres">
      <dgm:prSet presAssocID="{20D0E967-04B8-C740-8867-593E2DA66FA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7279C-3708-784B-8C20-062FF4516B75}" type="pres">
      <dgm:prSet presAssocID="{20D0E967-04B8-C740-8867-593E2DA66FA3}" presName="accent_2" presStyleCnt="0"/>
      <dgm:spPr/>
    </dgm:pt>
    <dgm:pt modelId="{52DA8E58-74D2-AA4F-ABB6-48EA6BBCFBC0}" type="pres">
      <dgm:prSet presAssocID="{20D0E967-04B8-C740-8867-593E2DA66FA3}" presName="accentRepeatNode" presStyleLbl="solidFgAcc1" presStyleIdx="1" presStyleCnt="4"/>
      <dgm:spPr>
        <a:solidFill>
          <a:schemeClr val="accent6">
            <a:lumMod val="50000"/>
          </a:schemeClr>
        </a:solidFill>
      </dgm:spPr>
    </dgm:pt>
    <dgm:pt modelId="{F304F24B-825A-9445-A6AE-5207E580D7B3}" type="pres">
      <dgm:prSet presAssocID="{0C471A8B-8A81-5248-8EDF-68259AEFC70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C9877-7979-FA4F-A439-DD2839861210}" type="pres">
      <dgm:prSet presAssocID="{0C471A8B-8A81-5248-8EDF-68259AEFC70D}" presName="accent_3" presStyleCnt="0"/>
      <dgm:spPr/>
    </dgm:pt>
    <dgm:pt modelId="{06CD8471-08D4-A04F-889A-90869A29D8D8}" type="pres">
      <dgm:prSet presAssocID="{0C471A8B-8A81-5248-8EDF-68259AEFC70D}" presName="accentRepeatNode" presStyleLbl="solidFgAcc1" presStyleIdx="2" presStyleCnt="4"/>
      <dgm:spPr>
        <a:solidFill>
          <a:schemeClr val="accent6">
            <a:lumMod val="50000"/>
          </a:schemeClr>
        </a:solidFill>
      </dgm:spPr>
    </dgm:pt>
    <dgm:pt modelId="{2520CBE8-5269-284D-A0E1-954D17B09790}" type="pres">
      <dgm:prSet presAssocID="{ECA53EDB-9C97-8D4F-A390-0EFC59DE243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1D222-F403-7B42-B2DF-8FB4537F6B60}" type="pres">
      <dgm:prSet presAssocID="{ECA53EDB-9C97-8D4F-A390-0EFC59DE2431}" presName="accent_4" presStyleCnt="0"/>
      <dgm:spPr/>
    </dgm:pt>
    <dgm:pt modelId="{051EFDA8-43F7-A744-B282-CB345F1F3547}" type="pres">
      <dgm:prSet presAssocID="{ECA53EDB-9C97-8D4F-A390-0EFC59DE2431}" presName="accentRepeatNode" presStyleLbl="solidFgAcc1" presStyleIdx="3" presStyleCnt="4"/>
      <dgm:spPr>
        <a:solidFill>
          <a:schemeClr val="accent6">
            <a:lumMod val="50000"/>
          </a:schemeClr>
        </a:solidFill>
      </dgm:spPr>
    </dgm:pt>
  </dgm:ptLst>
  <dgm:cxnLst>
    <dgm:cxn modelId="{2F6A5D5F-548A-CA4B-95FB-A11FB8D09D1F}" srcId="{91911AEF-E548-424C-9E6A-6FCC77F9BE19}" destId="{ECA53EDB-9C97-8D4F-A390-0EFC59DE2431}" srcOrd="3" destOrd="0" parTransId="{FC78866A-E4A8-2647-87EC-7B94E7667C12}" sibTransId="{25708A8A-030E-C849-8E72-DA417299CE87}"/>
    <dgm:cxn modelId="{7E76510D-AAB9-4343-AD2A-AF91C805D15B}" type="presOf" srcId="{20D0E967-04B8-C740-8867-593E2DA66FA3}" destId="{12FCEA11-6E66-D14A-844C-B5D17C3A63B8}" srcOrd="0" destOrd="0" presId="urn:microsoft.com/office/officeart/2008/layout/VerticalCurvedList"/>
    <dgm:cxn modelId="{450215AA-C30B-3547-B965-36E516716906}" type="presOf" srcId="{0C471A8B-8A81-5248-8EDF-68259AEFC70D}" destId="{F304F24B-825A-9445-A6AE-5207E580D7B3}" srcOrd="0" destOrd="0" presId="urn:microsoft.com/office/officeart/2008/layout/VerticalCurvedList"/>
    <dgm:cxn modelId="{FF2041AB-2201-7F4F-8628-51BDD086B49B}" type="presOf" srcId="{91911AEF-E548-424C-9E6A-6FCC77F9BE19}" destId="{E35059C8-D70E-BD42-8104-6737C9B6B7D4}" srcOrd="0" destOrd="0" presId="urn:microsoft.com/office/officeart/2008/layout/VerticalCurvedList"/>
    <dgm:cxn modelId="{CC73DF60-5872-8042-91C3-FADB45118548}" srcId="{91911AEF-E548-424C-9E6A-6FCC77F9BE19}" destId="{20D0E967-04B8-C740-8867-593E2DA66FA3}" srcOrd="1" destOrd="0" parTransId="{3307CB8C-446D-C440-9294-4BE849955AFF}" sibTransId="{8364B03F-E861-CF4B-88FC-64F49E3BFBDE}"/>
    <dgm:cxn modelId="{DD821EAE-FF1C-624A-9781-950CEFE14259}" type="presOf" srcId="{ECA53EDB-9C97-8D4F-A390-0EFC59DE2431}" destId="{2520CBE8-5269-284D-A0E1-954D17B09790}" srcOrd="0" destOrd="0" presId="urn:microsoft.com/office/officeart/2008/layout/VerticalCurvedList"/>
    <dgm:cxn modelId="{12B4E4A5-319A-2443-A086-E1AEA673180C}" srcId="{91911AEF-E548-424C-9E6A-6FCC77F9BE19}" destId="{0C471A8B-8A81-5248-8EDF-68259AEFC70D}" srcOrd="2" destOrd="0" parTransId="{8DB72884-9DB7-D148-ACA5-D14896037BFC}" sibTransId="{BB5BD2F6-FF88-F243-A4C7-181056BDED79}"/>
    <dgm:cxn modelId="{5B364C31-EC13-B746-9A5C-A2B060960418}" srcId="{91911AEF-E548-424C-9E6A-6FCC77F9BE19}" destId="{E804DBF1-4DF1-3E4B-ADAE-E99A35F79A4D}" srcOrd="0" destOrd="0" parTransId="{ADE1D3E5-367A-0F46-9DE5-EC3AA259CB5E}" sibTransId="{A333686F-AF0D-8A40-89E6-62C476DD935B}"/>
    <dgm:cxn modelId="{A3A46EA8-FFC5-9747-87E0-810D7D9FBAF5}" type="presOf" srcId="{E804DBF1-4DF1-3E4B-ADAE-E99A35F79A4D}" destId="{145EB46D-C8DE-E34B-B1D3-B95DA274EE59}" srcOrd="0" destOrd="0" presId="urn:microsoft.com/office/officeart/2008/layout/VerticalCurvedList"/>
    <dgm:cxn modelId="{974F1498-F6F9-CC44-A357-14FEA82165AC}" type="presOf" srcId="{A333686F-AF0D-8A40-89E6-62C476DD935B}" destId="{F4ED070E-0581-B848-88FD-0C55F918604F}" srcOrd="0" destOrd="0" presId="urn:microsoft.com/office/officeart/2008/layout/VerticalCurvedList"/>
    <dgm:cxn modelId="{22F7117F-4A0D-A848-BA1D-E518C60EC09A}" type="presParOf" srcId="{E35059C8-D70E-BD42-8104-6737C9B6B7D4}" destId="{7DC4CCF0-D8EA-AE4C-A2B4-CAE53AF54DEF}" srcOrd="0" destOrd="0" presId="urn:microsoft.com/office/officeart/2008/layout/VerticalCurvedList"/>
    <dgm:cxn modelId="{65BDD568-B122-A941-8BAE-6B749ADE5A81}" type="presParOf" srcId="{7DC4CCF0-D8EA-AE4C-A2B4-CAE53AF54DEF}" destId="{3CB05F41-71D0-944F-B60E-C5B17F656BB5}" srcOrd="0" destOrd="0" presId="urn:microsoft.com/office/officeart/2008/layout/VerticalCurvedList"/>
    <dgm:cxn modelId="{8EBBF161-5328-3F41-961C-1F0A479EF7E9}" type="presParOf" srcId="{3CB05F41-71D0-944F-B60E-C5B17F656BB5}" destId="{0E1E81BE-B7C0-0943-BC52-CBD4D5C3D603}" srcOrd="0" destOrd="0" presId="urn:microsoft.com/office/officeart/2008/layout/VerticalCurvedList"/>
    <dgm:cxn modelId="{60B0CDA8-5329-AA49-8BA5-F0F0FC0FFC2F}" type="presParOf" srcId="{3CB05F41-71D0-944F-B60E-C5B17F656BB5}" destId="{F4ED070E-0581-B848-88FD-0C55F918604F}" srcOrd="1" destOrd="0" presId="urn:microsoft.com/office/officeart/2008/layout/VerticalCurvedList"/>
    <dgm:cxn modelId="{6D8D625C-7C2B-4E4A-B8B8-D2A002041D90}" type="presParOf" srcId="{3CB05F41-71D0-944F-B60E-C5B17F656BB5}" destId="{9B7B661D-37F3-464E-ADB9-FCC46ED2F88E}" srcOrd="2" destOrd="0" presId="urn:microsoft.com/office/officeart/2008/layout/VerticalCurvedList"/>
    <dgm:cxn modelId="{6C1DFC28-47E6-EE46-A142-EFC7511A2BEF}" type="presParOf" srcId="{3CB05F41-71D0-944F-B60E-C5B17F656BB5}" destId="{E366DC14-C1CB-5649-BC7A-098DEF64DAC0}" srcOrd="3" destOrd="0" presId="urn:microsoft.com/office/officeart/2008/layout/VerticalCurvedList"/>
    <dgm:cxn modelId="{70E57E15-E2E2-0D45-9059-188084E59D1C}" type="presParOf" srcId="{7DC4CCF0-D8EA-AE4C-A2B4-CAE53AF54DEF}" destId="{145EB46D-C8DE-E34B-B1D3-B95DA274EE59}" srcOrd="1" destOrd="0" presId="urn:microsoft.com/office/officeart/2008/layout/VerticalCurvedList"/>
    <dgm:cxn modelId="{CC5CB362-36D6-D248-9159-C02A25BE1832}" type="presParOf" srcId="{7DC4CCF0-D8EA-AE4C-A2B4-CAE53AF54DEF}" destId="{2357D099-5EDD-2A47-BD03-AB0826BFEC03}" srcOrd="2" destOrd="0" presId="urn:microsoft.com/office/officeart/2008/layout/VerticalCurvedList"/>
    <dgm:cxn modelId="{CC5A1356-7458-CB46-BAD6-A48081E992C0}" type="presParOf" srcId="{2357D099-5EDD-2A47-BD03-AB0826BFEC03}" destId="{1CB874E0-7B1C-F14B-B35F-2BCA23F62C90}" srcOrd="0" destOrd="0" presId="urn:microsoft.com/office/officeart/2008/layout/VerticalCurvedList"/>
    <dgm:cxn modelId="{FD34FABC-5C27-CA48-BA5F-3588ECFB6218}" type="presParOf" srcId="{7DC4CCF0-D8EA-AE4C-A2B4-CAE53AF54DEF}" destId="{12FCEA11-6E66-D14A-844C-B5D17C3A63B8}" srcOrd="3" destOrd="0" presId="urn:microsoft.com/office/officeart/2008/layout/VerticalCurvedList"/>
    <dgm:cxn modelId="{F374F22F-5093-5744-86CD-AB070EB7C427}" type="presParOf" srcId="{7DC4CCF0-D8EA-AE4C-A2B4-CAE53AF54DEF}" destId="{B9B7279C-3708-784B-8C20-062FF4516B75}" srcOrd="4" destOrd="0" presId="urn:microsoft.com/office/officeart/2008/layout/VerticalCurvedList"/>
    <dgm:cxn modelId="{4CF74B00-09AE-CF45-AFB0-3CF0D52D564E}" type="presParOf" srcId="{B9B7279C-3708-784B-8C20-062FF4516B75}" destId="{52DA8E58-74D2-AA4F-ABB6-48EA6BBCFBC0}" srcOrd="0" destOrd="0" presId="urn:microsoft.com/office/officeart/2008/layout/VerticalCurvedList"/>
    <dgm:cxn modelId="{47E97287-C9B2-2242-BDE5-E4C51BEB609C}" type="presParOf" srcId="{7DC4CCF0-D8EA-AE4C-A2B4-CAE53AF54DEF}" destId="{F304F24B-825A-9445-A6AE-5207E580D7B3}" srcOrd="5" destOrd="0" presId="urn:microsoft.com/office/officeart/2008/layout/VerticalCurvedList"/>
    <dgm:cxn modelId="{40E6FDFD-2C2B-644F-8D2E-07DB2416CD55}" type="presParOf" srcId="{7DC4CCF0-D8EA-AE4C-A2B4-CAE53AF54DEF}" destId="{F88C9877-7979-FA4F-A439-DD2839861210}" srcOrd="6" destOrd="0" presId="urn:microsoft.com/office/officeart/2008/layout/VerticalCurvedList"/>
    <dgm:cxn modelId="{6C78B02F-A08C-3943-97D7-9EDD087DC1EE}" type="presParOf" srcId="{F88C9877-7979-FA4F-A439-DD2839861210}" destId="{06CD8471-08D4-A04F-889A-90869A29D8D8}" srcOrd="0" destOrd="0" presId="urn:microsoft.com/office/officeart/2008/layout/VerticalCurvedList"/>
    <dgm:cxn modelId="{C2E32DD8-2532-4848-B295-B4085FE38A8B}" type="presParOf" srcId="{7DC4CCF0-D8EA-AE4C-A2B4-CAE53AF54DEF}" destId="{2520CBE8-5269-284D-A0E1-954D17B09790}" srcOrd="7" destOrd="0" presId="urn:microsoft.com/office/officeart/2008/layout/VerticalCurvedList"/>
    <dgm:cxn modelId="{A2212A1D-FAE2-3944-AE00-577B2600F4CC}" type="presParOf" srcId="{7DC4CCF0-D8EA-AE4C-A2B4-CAE53AF54DEF}" destId="{3F61D222-F403-7B42-B2DF-8FB4537F6B60}" srcOrd="8" destOrd="0" presId="urn:microsoft.com/office/officeart/2008/layout/VerticalCurvedList"/>
    <dgm:cxn modelId="{41CB5DF1-53D2-9A45-9BD4-636AC66AE866}" type="presParOf" srcId="{3F61D222-F403-7B42-B2DF-8FB4537F6B60}" destId="{051EFDA8-43F7-A744-B282-CB345F1F35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57822B-769B-403A-B635-246D9F5C5B33}" type="doc">
      <dgm:prSet loTypeId="urn:microsoft.com/office/officeart/2005/8/layout/venn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CB08075-07A9-4EF8-8C0A-A3BD92E1C785}">
      <dgm:prSet phldrT="[Texto]" custT="1"/>
      <dgm:spPr/>
      <dgm:t>
        <a:bodyPr/>
        <a:lstStyle/>
        <a:p>
          <a:r>
            <a:rPr lang="es-MX" sz="1800" b="1" i="1" dirty="0" smtClean="0">
              <a:solidFill>
                <a:srgbClr val="000000"/>
              </a:solidFill>
            </a:rPr>
            <a:t>El contexto del cambio</a:t>
          </a:r>
        </a:p>
        <a:p>
          <a:r>
            <a:rPr lang="es-MX" sz="1800" b="1" i="1" dirty="0" smtClean="0">
              <a:solidFill>
                <a:srgbClr val="000000"/>
              </a:solidFill>
            </a:rPr>
            <a:t>en la educación superior</a:t>
          </a:r>
          <a:endParaRPr lang="es-MX" sz="1800" dirty="0">
            <a:solidFill>
              <a:srgbClr val="000000"/>
            </a:solidFill>
          </a:endParaRPr>
        </a:p>
      </dgm:t>
    </dgm:pt>
    <dgm:pt modelId="{3FFB4874-B385-4E84-B87F-CD4BDF7B0DB7}" type="parTrans" cxnId="{E3D5AAA6-4148-4B21-9395-FEF5117C8544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3C4AA4CF-0641-4935-9201-FFE06AF2ABF7}" type="sibTrans" cxnId="{E3D5AAA6-4148-4B21-9395-FEF5117C8544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B2B24FAF-BC45-4C88-8950-7186B650A8E6}">
      <dgm:prSet phldrT="[Texto]" custT="1"/>
      <dgm:spPr/>
      <dgm:t>
        <a:bodyPr/>
        <a:lstStyle/>
        <a:p>
          <a:r>
            <a:rPr lang="es-MX" sz="1800" b="1" i="1" dirty="0" smtClean="0">
              <a:solidFill>
                <a:srgbClr val="000000"/>
              </a:solidFill>
            </a:rPr>
            <a:t>El eje de las reformas e innovaciones</a:t>
          </a:r>
        </a:p>
        <a:p>
          <a:r>
            <a:rPr lang="es-MX" sz="1800" b="1" i="1" dirty="0" smtClean="0">
              <a:solidFill>
                <a:srgbClr val="000000"/>
              </a:solidFill>
            </a:rPr>
            <a:t>curriculares en las instituciones de</a:t>
          </a:r>
        </a:p>
        <a:p>
          <a:r>
            <a:rPr lang="es-MX" sz="1800" b="1" i="1" dirty="0" smtClean="0">
              <a:solidFill>
                <a:srgbClr val="000000"/>
              </a:solidFill>
            </a:rPr>
            <a:t>educación superior</a:t>
          </a:r>
          <a:endParaRPr lang="es-MX" sz="1800" dirty="0">
            <a:solidFill>
              <a:srgbClr val="000000"/>
            </a:solidFill>
          </a:endParaRPr>
        </a:p>
      </dgm:t>
    </dgm:pt>
    <dgm:pt modelId="{56A931C9-0953-45C1-B369-BC86DFA5BE9A}" type="parTrans" cxnId="{6FBE0C16-46F1-4FEA-A61D-54D66E0F25C9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AF8ADA43-C051-4F55-9681-E79F878B9A7C}" type="sibTrans" cxnId="{6FBE0C16-46F1-4FEA-A61D-54D66E0F25C9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6768E290-A277-4040-A36B-EA95AA96E6BA}">
      <dgm:prSet phldrT="[Texto]" custT="1"/>
      <dgm:spPr/>
      <dgm:t>
        <a:bodyPr/>
        <a:lstStyle/>
        <a:p>
          <a:r>
            <a:rPr lang="es-MX" sz="1800" b="1" i="1" dirty="0" smtClean="0">
              <a:solidFill>
                <a:srgbClr val="000000"/>
              </a:solidFill>
            </a:rPr>
            <a:t>Experiencias institucionales</a:t>
          </a:r>
        </a:p>
        <a:p>
          <a:r>
            <a:rPr lang="es-MX" sz="1800" b="1" i="1" dirty="0" smtClean="0">
              <a:solidFill>
                <a:srgbClr val="000000"/>
              </a:solidFill>
            </a:rPr>
            <a:t>de reforma e innovación curricular</a:t>
          </a:r>
          <a:endParaRPr lang="es-MX" sz="1800" dirty="0">
            <a:solidFill>
              <a:srgbClr val="000000"/>
            </a:solidFill>
          </a:endParaRPr>
        </a:p>
      </dgm:t>
    </dgm:pt>
    <dgm:pt modelId="{64D3505F-BD4D-4B8E-A728-BA2983682F7B}" type="parTrans" cxnId="{850ACCF1-3BDB-4367-9834-410AD006367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2F19A2FF-85AF-40ED-9D5A-4248DFB9899F}" type="sibTrans" cxnId="{850ACCF1-3BDB-4367-9834-410AD006367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29ECE292-01F2-47F6-9D72-76309C34E508}">
      <dgm:prSet phldrT="[Texto]" custT="1"/>
      <dgm:spPr/>
      <dgm:t>
        <a:bodyPr/>
        <a:lstStyle/>
        <a:p>
          <a:r>
            <a:rPr lang="es-MX" sz="1600" b="1" i="1" dirty="0" smtClean="0">
              <a:solidFill>
                <a:srgbClr val="000000"/>
              </a:solidFill>
            </a:rPr>
            <a:t>Convergencias institucionales en los</a:t>
          </a:r>
        </a:p>
        <a:p>
          <a:r>
            <a:rPr lang="es-MX" sz="1600" b="1" i="1" dirty="0" smtClean="0">
              <a:solidFill>
                <a:srgbClr val="000000"/>
              </a:solidFill>
            </a:rPr>
            <a:t>procesos de reforma e innovación curricular</a:t>
          </a:r>
        </a:p>
        <a:p>
          <a:r>
            <a:rPr lang="es-MX" sz="1600" b="1" i="1" dirty="0" smtClean="0">
              <a:solidFill>
                <a:srgbClr val="000000"/>
              </a:solidFill>
            </a:rPr>
            <a:t>de las </a:t>
          </a:r>
          <a:r>
            <a:rPr lang="es-MX" sz="1600" b="1" i="1" dirty="0" err="1" smtClean="0">
              <a:solidFill>
                <a:srgbClr val="000000"/>
              </a:solidFill>
            </a:rPr>
            <a:t>ies</a:t>
          </a:r>
          <a:r>
            <a:rPr lang="es-MX" sz="1600" b="1" i="1" dirty="0" smtClean="0">
              <a:solidFill>
                <a:srgbClr val="000000"/>
              </a:solidFill>
            </a:rPr>
            <a:t> de la Región Noreste de la </a:t>
          </a:r>
          <a:r>
            <a:rPr lang="es-MX" sz="1600" b="1" i="1" dirty="0" err="1" smtClean="0">
              <a:solidFill>
                <a:srgbClr val="000000"/>
              </a:solidFill>
            </a:rPr>
            <a:t>cominaic</a:t>
          </a:r>
          <a:endParaRPr lang="es-MX" sz="1600" dirty="0">
            <a:solidFill>
              <a:srgbClr val="000000"/>
            </a:solidFill>
          </a:endParaRPr>
        </a:p>
      </dgm:t>
    </dgm:pt>
    <dgm:pt modelId="{E3920273-12F2-4DBC-A5C2-608B36F44453}" type="parTrans" cxnId="{C51CF238-4354-4CCE-A371-4629845DC6B7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AED7E10B-4C25-4C2A-89D3-BF97C09790C4}" type="sibTrans" cxnId="{C51CF238-4354-4CCE-A371-4629845DC6B7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58410AA4-6567-4FEA-B699-B2E248AA4276}" type="pres">
      <dgm:prSet presAssocID="{AF57822B-769B-403A-B635-246D9F5C5B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F52103-4731-48EF-8691-69861494E392}" type="pres">
      <dgm:prSet presAssocID="{9CB08075-07A9-4EF8-8C0A-A3BD92E1C78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9BC9BE-0AE1-42B1-9E19-2FA74CAA0E76}" type="pres">
      <dgm:prSet presAssocID="{3C4AA4CF-0641-4935-9201-FFE06AF2ABF7}" presName="space" presStyleCnt="0"/>
      <dgm:spPr/>
    </dgm:pt>
    <dgm:pt modelId="{6BD2E739-3E6D-4F9B-A2EF-308697A0595C}" type="pres">
      <dgm:prSet presAssocID="{B2B24FAF-BC45-4C88-8950-7186B650A8E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BBAF9E-3654-4D68-9B92-B8BE5063DF64}" type="pres">
      <dgm:prSet presAssocID="{AF8ADA43-C051-4F55-9681-E79F878B9A7C}" presName="space" presStyleCnt="0"/>
      <dgm:spPr/>
    </dgm:pt>
    <dgm:pt modelId="{FC3B44E3-E629-4EAA-9A3F-6238907804E6}" type="pres">
      <dgm:prSet presAssocID="{6768E290-A277-4040-A36B-EA95AA96E6B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942FEC-B3B5-49DF-B11B-765D7B12F1FE}" type="pres">
      <dgm:prSet presAssocID="{2F19A2FF-85AF-40ED-9D5A-4248DFB9899F}" presName="space" presStyleCnt="0"/>
      <dgm:spPr/>
    </dgm:pt>
    <dgm:pt modelId="{09EE540C-8174-46FB-B176-BA53A7CA0ADA}" type="pres">
      <dgm:prSet presAssocID="{29ECE292-01F2-47F6-9D72-76309C34E50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FBE0C16-46F1-4FEA-A61D-54D66E0F25C9}" srcId="{AF57822B-769B-403A-B635-246D9F5C5B33}" destId="{B2B24FAF-BC45-4C88-8950-7186B650A8E6}" srcOrd="1" destOrd="0" parTransId="{56A931C9-0953-45C1-B369-BC86DFA5BE9A}" sibTransId="{AF8ADA43-C051-4F55-9681-E79F878B9A7C}"/>
    <dgm:cxn modelId="{C51CF238-4354-4CCE-A371-4629845DC6B7}" srcId="{AF57822B-769B-403A-B635-246D9F5C5B33}" destId="{29ECE292-01F2-47F6-9D72-76309C34E508}" srcOrd="3" destOrd="0" parTransId="{E3920273-12F2-4DBC-A5C2-608B36F44453}" sibTransId="{AED7E10B-4C25-4C2A-89D3-BF97C09790C4}"/>
    <dgm:cxn modelId="{7E1FC942-0367-B542-BBFB-950095F124CA}" type="presOf" srcId="{29ECE292-01F2-47F6-9D72-76309C34E508}" destId="{09EE540C-8174-46FB-B176-BA53A7CA0ADA}" srcOrd="0" destOrd="0" presId="urn:microsoft.com/office/officeart/2005/8/layout/venn3"/>
    <dgm:cxn modelId="{850ACCF1-3BDB-4367-9834-410AD0063673}" srcId="{AF57822B-769B-403A-B635-246D9F5C5B33}" destId="{6768E290-A277-4040-A36B-EA95AA96E6BA}" srcOrd="2" destOrd="0" parTransId="{64D3505F-BD4D-4B8E-A728-BA2983682F7B}" sibTransId="{2F19A2FF-85AF-40ED-9D5A-4248DFB9899F}"/>
    <dgm:cxn modelId="{79605F6B-B7E6-7E46-BDC0-8DAC4BE8DC9B}" type="presOf" srcId="{AF57822B-769B-403A-B635-246D9F5C5B33}" destId="{58410AA4-6567-4FEA-B699-B2E248AA4276}" srcOrd="0" destOrd="0" presId="urn:microsoft.com/office/officeart/2005/8/layout/venn3"/>
    <dgm:cxn modelId="{E3D5AAA6-4148-4B21-9395-FEF5117C8544}" srcId="{AF57822B-769B-403A-B635-246D9F5C5B33}" destId="{9CB08075-07A9-4EF8-8C0A-A3BD92E1C785}" srcOrd="0" destOrd="0" parTransId="{3FFB4874-B385-4E84-B87F-CD4BDF7B0DB7}" sibTransId="{3C4AA4CF-0641-4935-9201-FFE06AF2ABF7}"/>
    <dgm:cxn modelId="{13D24EC8-3711-7845-999B-95E2E71FC86A}" type="presOf" srcId="{6768E290-A277-4040-A36B-EA95AA96E6BA}" destId="{FC3B44E3-E629-4EAA-9A3F-6238907804E6}" srcOrd="0" destOrd="0" presId="urn:microsoft.com/office/officeart/2005/8/layout/venn3"/>
    <dgm:cxn modelId="{82A50638-AA91-4848-9AC6-BEC8A8C9158A}" type="presOf" srcId="{B2B24FAF-BC45-4C88-8950-7186B650A8E6}" destId="{6BD2E739-3E6D-4F9B-A2EF-308697A0595C}" srcOrd="0" destOrd="0" presId="urn:microsoft.com/office/officeart/2005/8/layout/venn3"/>
    <dgm:cxn modelId="{930A1B12-ABA2-4240-9000-7AD625951F5F}" type="presOf" srcId="{9CB08075-07A9-4EF8-8C0A-A3BD92E1C785}" destId="{04F52103-4731-48EF-8691-69861494E392}" srcOrd="0" destOrd="0" presId="urn:microsoft.com/office/officeart/2005/8/layout/venn3"/>
    <dgm:cxn modelId="{D02AC839-7A83-C547-9CC6-DABD50AE1D7E}" type="presParOf" srcId="{58410AA4-6567-4FEA-B699-B2E248AA4276}" destId="{04F52103-4731-48EF-8691-69861494E392}" srcOrd="0" destOrd="0" presId="urn:microsoft.com/office/officeart/2005/8/layout/venn3"/>
    <dgm:cxn modelId="{72B84CBB-D37B-5749-9AC9-A1F47905AE6D}" type="presParOf" srcId="{58410AA4-6567-4FEA-B699-B2E248AA4276}" destId="{6C9BC9BE-0AE1-42B1-9E19-2FA74CAA0E76}" srcOrd="1" destOrd="0" presId="urn:microsoft.com/office/officeart/2005/8/layout/venn3"/>
    <dgm:cxn modelId="{CA0C3B22-BC8F-C04D-B90B-0E2C0323E955}" type="presParOf" srcId="{58410AA4-6567-4FEA-B699-B2E248AA4276}" destId="{6BD2E739-3E6D-4F9B-A2EF-308697A0595C}" srcOrd="2" destOrd="0" presId="urn:microsoft.com/office/officeart/2005/8/layout/venn3"/>
    <dgm:cxn modelId="{7B25B4ED-FACF-6445-87F1-C7D40230907C}" type="presParOf" srcId="{58410AA4-6567-4FEA-B699-B2E248AA4276}" destId="{5FBBAF9E-3654-4D68-9B92-B8BE5063DF64}" srcOrd="3" destOrd="0" presId="urn:microsoft.com/office/officeart/2005/8/layout/venn3"/>
    <dgm:cxn modelId="{E3241671-7997-7B4F-BEEB-83FF8E2675B9}" type="presParOf" srcId="{58410AA4-6567-4FEA-B699-B2E248AA4276}" destId="{FC3B44E3-E629-4EAA-9A3F-6238907804E6}" srcOrd="4" destOrd="0" presId="urn:microsoft.com/office/officeart/2005/8/layout/venn3"/>
    <dgm:cxn modelId="{57640744-5169-1944-BFE0-4DA94D1C4613}" type="presParOf" srcId="{58410AA4-6567-4FEA-B699-B2E248AA4276}" destId="{31942FEC-B3B5-49DF-B11B-765D7B12F1FE}" srcOrd="5" destOrd="0" presId="urn:microsoft.com/office/officeart/2005/8/layout/venn3"/>
    <dgm:cxn modelId="{2046AC00-E6F0-5443-841B-D35897C560F7}" type="presParOf" srcId="{58410AA4-6567-4FEA-B699-B2E248AA4276}" destId="{09EE540C-8174-46FB-B176-BA53A7CA0AD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A9B1F3-33EA-4F17-B4CE-9226B75F9A1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52DA43-FB33-4E0F-843D-5887540C8E3D}">
      <dgm:prSet phldrT="[Texto]"/>
      <dgm:spPr/>
      <dgm:t>
        <a:bodyPr/>
        <a:lstStyle/>
        <a:p>
          <a:r>
            <a:rPr lang="es-MX" b="1" dirty="0" smtClean="0">
              <a:solidFill>
                <a:srgbClr val="000000"/>
              </a:solidFill>
            </a:rPr>
            <a:t>Reforma integral del bachillerato</a:t>
          </a:r>
        </a:p>
        <a:p>
          <a:r>
            <a:rPr lang="es-MX" b="1" dirty="0" smtClean="0">
              <a:solidFill>
                <a:srgbClr val="000000"/>
              </a:solidFill>
            </a:rPr>
            <a:t>en la Universidad Autónoma de Guerrero</a:t>
          </a:r>
          <a:endParaRPr lang="es-MX" dirty="0">
            <a:solidFill>
              <a:srgbClr val="000000"/>
            </a:solidFill>
          </a:endParaRPr>
        </a:p>
      </dgm:t>
    </dgm:pt>
    <dgm:pt modelId="{988FF4FD-1919-4B28-97CF-4686515D5095}" type="parTrans" cxnId="{44E013A7-8F95-4AD8-9141-762F3BAE20C4}">
      <dgm:prSet/>
      <dgm:spPr/>
      <dgm:t>
        <a:bodyPr/>
        <a:lstStyle/>
        <a:p>
          <a:endParaRPr lang="es-MX"/>
        </a:p>
      </dgm:t>
    </dgm:pt>
    <dgm:pt modelId="{912BB646-7942-403E-A689-C214481C882B}" type="sibTrans" cxnId="{44E013A7-8F95-4AD8-9141-762F3BAE20C4}">
      <dgm:prSet/>
      <dgm:spPr/>
      <dgm:t>
        <a:bodyPr/>
        <a:lstStyle/>
        <a:p>
          <a:endParaRPr lang="es-MX"/>
        </a:p>
      </dgm:t>
    </dgm:pt>
    <dgm:pt modelId="{125CD927-359B-4BAB-B9C7-AA0D54126F0F}">
      <dgm:prSet phldrT="[Texto]"/>
      <dgm:spPr/>
      <dgm:t>
        <a:bodyPr/>
        <a:lstStyle/>
        <a:p>
          <a:r>
            <a:rPr lang="es-MX" b="1" i="1" dirty="0" smtClean="0">
              <a:solidFill>
                <a:srgbClr val="000000"/>
              </a:solidFill>
            </a:rPr>
            <a:t>El contexto actual y antecedentes</a:t>
          </a:r>
        </a:p>
        <a:p>
          <a:r>
            <a:rPr lang="es-MX" b="1" i="1" dirty="0" smtClean="0">
              <a:solidFill>
                <a:srgbClr val="000000"/>
              </a:solidFill>
            </a:rPr>
            <a:t>de la reforma del bachillerato</a:t>
          </a:r>
        </a:p>
        <a:p>
          <a:r>
            <a:rPr lang="es-MX" b="1" i="1" dirty="0" smtClean="0">
              <a:solidFill>
                <a:srgbClr val="000000"/>
              </a:solidFill>
            </a:rPr>
            <a:t>universitario de la </a:t>
          </a:r>
          <a:r>
            <a:rPr lang="es-MX" b="1" i="1" dirty="0" err="1" smtClean="0">
              <a:solidFill>
                <a:srgbClr val="000000"/>
              </a:solidFill>
            </a:rPr>
            <a:t>uagro</a:t>
          </a:r>
          <a:endParaRPr lang="es-MX" dirty="0">
            <a:solidFill>
              <a:srgbClr val="000000"/>
            </a:solidFill>
          </a:endParaRPr>
        </a:p>
      </dgm:t>
    </dgm:pt>
    <dgm:pt modelId="{822F9C22-F98E-404F-ABDF-B9307FEB4636}" type="parTrans" cxnId="{9D1C8C75-6F69-4EDB-AD98-5A2A79F4AD79}">
      <dgm:prSet/>
      <dgm:spPr/>
      <dgm:t>
        <a:bodyPr/>
        <a:lstStyle/>
        <a:p>
          <a:endParaRPr lang="es-MX"/>
        </a:p>
      </dgm:t>
    </dgm:pt>
    <dgm:pt modelId="{AC7D8E46-5BB6-4484-A93A-0141F5E1CB18}" type="sibTrans" cxnId="{9D1C8C75-6F69-4EDB-AD98-5A2A79F4AD79}">
      <dgm:prSet/>
      <dgm:spPr/>
      <dgm:t>
        <a:bodyPr/>
        <a:lstStyle/>
        <a:p>
          <a:endParaRPr lang="es-MX"/>
        </a:p>
      </dgm:t>
    </dgm:pt>
    <dgm:pt modelId="{65086518-26A0-48B2-81E0-42C757B5743D}">
      <dgm:prSet phldrT="[Texto]"/>
      <dgm:spPr/>
      <dgm:t>
        <a:bodyPr/>
        <a:lstStyle/>
        <a:p>
          <a:r>
            <a:rPr lang="es-MX" b="1" i="1" dirty="0" smtClean="0">
              <a:solidFill>
                <a:srgbClr val="000000"/>
              </a:solidFill>
            </a:rPr>
            <a:t>El modelo académico de la educación</a:t>
          </a:r>
        </a:p>
        <a:p>
          <a:r>
            <a:rPr lang="es-MX" b="1" i="1" dirty="0" smtClean="0">
              <a:solidFill>
                <a:srgbClr val="000000"/>
              </a:solidFill>
            </a:rPr>
            <a:t>media superior en la </a:t>
          </a:r>
          <a:r>
            <a:rPr lang="es-MX" b="1" i="1" dirty="0" err="1" smtClean="0">
              <a:solidFill>
                <a:srgbClr val="000000"/>
              </a:solidFill>
            </a:rPr>
            <a:t>uagro</a:t>
          </a:r>
          <a:endParaRPr lang="es-MX" dirty="0">
            <a:solidFill>
              <a:srgbClr val="000000"/>
            </a:solidFill>
          </a:endParaRPr>
        </a:p>
      </dgm:t>
    </dgm:pt>
    <dgm:pt modelId="{C570A87F-6536-443F-9BFD-41E6C77798CE}" type="parTrans" cxnId="{9124E70E-48AE-4817-A86F-CC20324E2D4E}">
      <dgm:prSet/>
      <dgm:spPr/>
      <dgm:t>
        <a:bodyPr/>
        <a:lstStyle/>
        <a:p>
          <a:endParaRPr lang="es-MX"/>
        </a:p>
      </dgm:t>
    </dgm:pt>
    <dgm:pt modelId="{77520938-DFA2-4571-8163-AA1319E2B2D3}" type="sibTrans" cxnId="{9124E70E-48AE-4817-A86F-CC20324E2D4E}">
      <dgm:prSet/>
      <dgm:spPr/>
      <dgm:t>
        <a:bodyPr/>
        <a:lstStyle/>
        <a:p>
          <a:endParaRPr lang="es-MX"/>
        </a:p>
      </dgm:t>
    </dgm:pt>
    <dgm:pt modelId="{DBD61E5A-9CA6-4578-81B1-17C1F07E60B5}">
      <dgm:prSet phldrT="[Texto]"/>
      <dgm:spPr/>
      <dgm:t>
        <a:bodyPr/>
        <a:lstStyle/>
        <a:p>
          <a:r>
            <a:rPr lang="es-MX" b="1" i="1" dirty="0" smtClean="0">
              <a:solidFill>
                <a:srgbClr val="000000"/>
              </a:solidFill>
            </a:rPr>
            <a:t>El modelo académico de la educación</a:t>
          </a:r>
        </a:p>
        <a:p>
          <a:r>
            <a:rPr lang="es-MX" b="1" i="1" dirty="0" smtClean="0">
              <a:solidFill>
                <a:srgbClr val="000000"/>
              </a:solidFill>
            </a:rPr>
            <a:t>media superior en la </a:t>
          </a:r>
          <a:r>
            <a:rPr lang="es-MX" b="1" i="1" dirty="0" err="1" smtClean="0">
              <a:solidFill>
                <a:srgbClr val="000000"/>
              </a:solidFill>
            </a:rPr>
            <a:t>uagro</a:t>
          </a:r>
          <a:endParaRPr lang="es-MX" dirty="0">
            <a:solidFill>
              <a:srgbClr val="000000"/>
            </a:solidFill>
          </a:endParaRPr>
        </a:p>
      </dgm:t>
    </dgm:pt>
    <dgm:pt modelId="{6DEB6992-8439-4557-873C-275197241DA3}" type="parTrans" cxnId="{09F2034A-0822-4700-AABD-4827C624EEC2}">
      <dgm:prSet/>
      <dgm:spPr/>
      <dgm:t>
        <a:bodyPr/>
        <a:lstStyle/>
        <a:p>
          <a:endParaRPr lang="es-MX"/>
        </a:p>
      </dgm:t>
    </dgm:pt>
    <dgm:pt modelId="{4A90BD35-EF68-46BA-884B-EC1BD9E3CF27}" type="sibTrans" cxnId="{09F2034A-0822-4700-AABD-4827C624EEC2}">
      <dgm:prSet/>
      <dgm:spPr/>
      <dgm:t>
        <a:bodyPr/>
        <a:lstStyle/>
        <a:p>
          <a:endParaRPr lang="es-MX"/>
        </a:p>
      </dgm:t>
    </dgm:pt>
    <dgm:pt modelId="{62D6ECE1-FE5A-4019-94DD-0798238556EE}">
      <dgm:prSet phldrT="[Texto]"/>
      <dgm:spPr/>
      <dgm:t>
        <a:bodyPr/>
        <a:lstStyle/>
        <a:p>
          <a:r>
            <a:rPr lang="es-MX" b="1" i="1" dirty="0" smtClean="0">
              <a:solidFill>
                <a:srgbClr val="000000"/>
              </a:solidFill>
            </a:rPr>
            <a:t>Problemáticas en la implementación</a:t>
          </a:r>
        </a:p>
        <a:p>
          <a:r>
            <a:rPr lang="es-MX" b="1" i="1" dirty="0" smtClean="0">
              <a:solidFill>
                <a:srgbClr val="000000"/>
              </a:solidFill>
            </a:rPr>
            <a:t>del modelo curricular</a:t>
          </a:r>
          <a:endParaRPr lang="es-MX" dirty="0">
            <a:solidFill>
              <a:srgbClr val="000000"/>
            </a:solidFill>
          </a:endParaRPr>
        </a:p>
      </dgm:t>
    </dgm:pt>
    <dgm:pt modelId="{3E38B075-EBA5-46A9-A58F-50A031D8713E}" type="parTrans" cxnId="{4C3C43DB-4285-4498-B0B1-1B9958CD8AB4}">
      <dgm:prSet/>
      <dgm:spPr/>
      <dgm:t>
        <a:bodyPr/>
        <a:lstStyle/>
        <a:p>
          <a:endParaRPr lang="es-MX"/>
        </a:p>
      </dgm:t>
    </dgm:pt>
    <dgm:pt modelId="{7F4590EE-913B-4C5B-8F3B-EA9A38F7910E}" type="sibTrans" cxnId="{4C3C43DB-4285-4498-B0B1-1B9958CD8AB4}">
      <dgm:prSet/>
      <dgm:spPr/>
      <dgm:t>
        <a:bodyPr/>
        <a:lstStyle/>
        <a:p>
          <a:endParaRPr lang="es-MX"/>
        </a:p>
      </dgm:t>
    </dgm:pt>
    <dgm:pt modelId="{B2B8554B-0816-4B0D-8F06-53E81BF39D1F}" type="pres">
      <dgm:prSet presAssocID="{45A9B1F3-33EA-4F17-B4CE-9226B75F9A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6ACAED-C74D-4444-8E5B-F50A818487DE}" type="pres">
      <dgm:prSet presAssocID="{DF52DA43-FB33-4E0F-843D-5887540C8E3D}" presName="centerShape" presStyleLbl="node0" presStyleIdx="0" presStyleCnt="1" custScaleX="120963" custScaleY="112621"/>
      <dgm:spPr/>
      <dgm:t>
        <a:bodyPr/>
        <a:lstStyle/>
        <a:p>
          <a:endParaRPr lang="es-MX"/>
        </a:p>
      </dgm:t>
    </dgm:pt>
    <dgm:pt modelId="{24CA1BFB-185D-4A0F-A4AF-AC2AAFC88F69}" type="pres">
      <dgm:prSet presAssocID="{822F9C22-F98E-404F-ABDF-B9307FEB4636}" presName="Name9" presStyleLbl="parChTrans1D2" presStyleIdx="0" presStyleCnt="4"/>
      <dgm:spPr/>
      <dgm:t>
        <a:bodyPr/>
        <a:lstStyle/>
        <a:p>
          <a:endParaRPr lang="es-ES"/>
        </a:p>
      </dgm:t>
    </dgm:pt>
    <dgm:pt modelId="{5712D113-3D24-4EC8-B046-2107CC67F533}" type="pres">
      <dgm:prSet presAssocID="{822F9C22-F98E-404F-ABDF-B9307FEB463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D1A1F4CA-B38F-4F86-A39E-88C8BBD63C84}" type="pres">
      <dgm:prSet presAssocID="{125CD927-359B-4BAB-B9C7-AA0D54126F0F}" presName="node" presStyleLbl="node1" presStyleIdx="0" presStyleCnt="4" custScaleX="113915" custScaleY="1145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08900B-38DC-41A6-B1C1-A0CCB3FF6048}" type="pres">
      <dgm:prSet presAssocID="{C570A87F-6536-443F-9BFD-41E6C77798CE}" presName="Name9" presStyleLbl="parChTrans1D2" presStyleIdx="1" presStyleCnt="4"/>
      <dgm:spPr/>
      <dgm:t>
        <a:bodyPr/>
        <a:lstStyle/>
        <a:p>
          <a:endParaRPr lang="es-ES"/>
        </a:p>
      </dgm:t>
    </dgm:pt>
    <dgm:pt modelId="{14F2556C-A60A-4550-9079-4776BF9A69FB}" type="pres">
      <dgm:prSet presAssocID="{C570A87F-6536-443F-9BFD-41E6C77798CE}" presName="connTx" presStyleLbl="parChTrans1D2" presStyleIdx="1" presStyleCnt="4"/>
      <dgm:spPr/>
      <dgm:t>
        <a:bodyPr/>
        <a:lstStyle/>
        <a:p>
          <a:endParaRPr lang="es-ES"/>
        </a:p>
      </dgm:t>
    </dgm:pt>
    <dgm:pt modelId="{0EFCDEB1-E727-4418-A717-3BB0729D14F2}" type="pres">
      <dgm:prSet presAssocID="{65086518-26A0-48B2-81E0-42C757B5743D}" presName="node" presStyleLbl="node1" presStyleIdx="1" presStyleCnt="4" custScaleX="119274" custScaleY="1097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4ED2F9-6FC1-4915-A1D1-F85429F458BB}" type="pres">
      <dgm:prSet presAssocID="{6DEB6992-8439-4557-873C-275197241DA3}" presName="Name9" presStyleLbl="parChTrans1D2" presStyleIdx="2" presStyleCnt="4"/>
      <dgm:spPr/>
      <dgm:t>
        <a:bodyPr/>
        <a:lstStyle/>
        <a:p>
          <a:endParaRPr lang="es-ES"/>
        </a:p>
      </dgm:t>
    </dgm:pt>
    <dgm:pt modelId="{577833BA-53FA-4E0B-9394-C8DD4ACF2378}" type="pres">
      <dgm:prSet presAssocID="{6DEB6992-8439-4557-873C-275197241DA3}" presName="connTx" presStyleLbl="parChTrans1D2" presStyleIdx="2" presStyleCnt="4"/>
      <dgm:spPr/>
      <dgm:t>
        <a:bodyPr/>
        <a:lstStyle/>
        <a:p>
          <a:endParaRPr lang="es-ES"/>
        </a:p>
      </dgm:t>
    </dgm:pt>
    <dgm:pt modelId="{E1A89AE8-0EE3-4540-9EE4-A05E6F993A46}" type="pres">
      <dgm:prSet presAssocID="{DBD61E5A-9CA6-4578-81B1-17C1F07E60B5}" presName="node" presStyleLbl="node1" presStyleIdx="2" presStyleCnt="4" custScaleX="105573" custScaleY="111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9118CD-6BAC-4DC8-9BF5-4234C2B79A9A}" type="pres">
      <dgm:prSet presAssocID="{3E38B075-EBA5-46A9-A58F-50A031D8713E}" presName="Name9" presStyleLbl="parChTrans1D2" presStyleIdx="3" presStyleCnt="4"/>
      <dgm:spPr/>
      <dgm:t>
        <a:bodyPr/>
        <a:lstStyle/>
        <a:p>
          <a:endParaRPr lang="es-ES"/>
        </a:p>
      </dgm:t>
    </dgm:pt>
    <dgm:pt modelId="{7EE1E0A1-1B95-40D1-AF32-B79E0D5A68A2}" type="pres">
      <dgm:prSet presAssocID="{3E38B075-EBA5-46A9-A58F-50A031D8713E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1A3C040-8B68-4422-9106-6961B661533F}" type="pres">
      <dgm:prSet presAssocID="{62D6ECE1-FE5A-4019-94DD-0798238556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903E7F-E070-4B4D-8355-FC3DB7EF5FF7}" type="presOf" srcId="{45A9B1F3-33EA-4F17-B4CE-9226B75F9A18}" destId="{B2B8554B-0816-4B0D-8F06-53E81BF39D1F}" srcOrd="0" destOrd="0" presId="urn:microsoft.com/office/officeart/2005/8/layout/radial1"/>
    <dgm:cxn modelId="{4902B7D6-5338-D14B-B18E-71B300151F31}" type="presOf" srcId="{3E38B075-EBA5-46A9-A58F-50A031D8713E}" destId="{4F9118CD-6BAC-4DC8-9BF5-4234C2B79A9A}" srcOrd="0" destOrd="0" presId="urn:microsoft.com/office/officeart/2005/8/layout/radial1"/>
    <dgm:cxn modelId="{1EE16E52-B977-D04B-B552-B2CEF279FCA6}" type="presOf" srcId="{3E38B075-EBA5-46A9-A58F-50A031D8713E}" destId="{7EE1E0A1-1B95-40D1-AF32-B79E0D5A68A2}" srcOrd="1" destOrd="0" presId="urn:microsoft.com/office/officeart/2005/8/layout/radial1"/>
    <dgm:cxn modelId="{B89C2749-EDA0-6842-B9C8-3F92EA477BBF}" type="presOf" srcId="{62D6ECE1-FE5A-4019-94DD-0798238556EE}" destId="{71A3C040-8B68-4422-9106-6961B661533F}" srcOrd="0" destOrd="0" presId="urn:microsoft.com/office/officeart/2005/8/layout/radial1"/>
    <dgm:cxn modelId="{44E013A7-8F95-4AD8-9141-762F3BAE20C4}" srcId="{45A9B1F3-33EA-4F17-B4CE-9226B75F9A18}" destId="{DF52DA43-FB33-4E0F-843D-5887540C8E3D}" srcOrd="0" destOrd="0" parTransId="{988FF4FD-1919-4B28-97CF-4686515D5095}" sibTransId="{912BB646-7942-403E-A689-C214481C882B}"/>
    <dgm:cxn modelId="{4C3C43DB-4285-4498-B0B1-1B9958CD8AB4}" srcId="{DF52DA43-FB33-4E0F-843D-5887540C8E3D}" destId="{62D6ECE1-FE5A-4019-94DD-0798238556EE}" srcOrd="3" destOrd="0" parTransId="{3E38B075-EBA5-46A9-A58F-50A031D8713E}" sibTransId="{7F4590EE-913B-4C5B-8F3B-EA9A38F7910E}"/>
    <dgm:cxn modelId="{09F2034A-0822-4700-AABD-4827C624EEC2}" srcId="{DF52DA43-FB33-4E0F-843D-5887540C8E3D}" destId="{DBD61E5A-9CA6-4578-81B1-17C1F07E60B5}" srcOrd="2" destOrd="0" parTransId="{6DEB6992-8439-4557-873C-275197241DA3}" sibTransId="{4A90BD35-EF68-46BA-884B-EC1BD9E3CF27}"/>
    <dgm:cxn modelId="{98AD29C6-09A5-5E48-87A6-4CA3A58E8FC5}" type="presOf" srcId="{DF52DA43-FB33-4E0F-843D-5887540C8E3D}" destId="{E56ACAED-C74D-4444-8E5B-F50A818487DE}" srcOrd="0" destOrd="0" presId="urn:microsoft.com/office/officeart/2005/8/layout/radial1"/>
    <dgm:cxn modelId="{ADD1B013-1474-894D-AD79-CB158A750811}" type="presOf" srcId="{C570A87F-6536-443F-9BFD-41E6C77798CE}" destId="{4508900B-38DC-41A6-B1C1-A0CCB3FF6048}" srcOrd="0" destOrd="0" presId="urn:microsoft.com/office/officeart/2005/8/layout/radial1"/>
    <dgm:cxn modelId="{0EB7FCD3-B70E-A34D-9BF4-F92DB31B572A}" type="presOf" srcId="{125CD927-359B-4BAB-B9C7-AA0D54126F0F}" destId="{D1A1F4CA-B38F-4F86-A39E-88C8BBD63C84}" srcOrd="0" destOrd="0" presId="urn:microsoft.com/office/officeart/2005/8/layout/radial1"/>
    <dgm:cxn modelId="{9D1C8C75-6F69-4EDB-AD98-5A2A79F4AD79}" srcId="{DF52DA43-FB33-4E0F-843D-5887540C8E3D}" destId="{125CD927-359B-4BAB-B9C7-AA0D54126F0F}" srcOrd="0" destOrd="0" parTransId="{822F9C22-F98E-404F-ABDF-B9307FEB4636}" sibTransId="{AC7D8E46-5BB6-4484-A93A-0141F5E1CB18}"/>
    <dgm:cxn modelId="{32EA0B73-1E3D-7145-B535-F6D735756440}" type="presOf" srcId="{6DEB6992-8439-4557-873C-275197241DA3}" destId="{577833BA-53FA-4E0B-9394-C8DD4ACF2378}" srcOrd="1" destOrd="0" presId="urn:microsoft.com/office/officeart/2005/8/layout/radial1"/>
    <dgm:cxn modelId="{BABAE213-6B28-A24F-A73B-EF4ACF376726}" type="presOf" srcId="{DBD61E5A-9CA6-4578-81B1-17C1F07E60B5}" destId="{E1A89AE8-0EE3-4540-9EE4-A05E6F993A46}" srcOrd="0" destOrd="0" presId="urn:microsoft.com/office/officeart/2005/8/layout/radial1"/>
    <dgm:cxn modelId="{8AAE7119-B78D-5442-9665-FF57686A9402}" type="presOf" srcId="{65086518-26A0-48B2-81E0-42C757B5743D}" destId="{0EFCDEB1-E727-4418-A717-3BB0729D14F2}" srcOrd="0" destOrd="0" presId="urn:microsoft.com/office/officeart/2005/8/layout/radial1"/>
    <dgm:cxn modelId="{59515DDF-ADE3-AC43-ACBB-5A97152806C0}" type="presOf" srcId="{822F9C22-F98E-404F-ABDF-B9307FEB4636}" destId="{5712D113-3D24-4EC8-B046-2107CC67F533}" srcOrd="1" destOrd="0" presId="urn:microsoft.com/office/officeart/2005/8/layout/radial1"/>
    <dgm:cxn modelId="{B2C0CEA0-1BCD-7546-83BB-8C37401D727B}" type="presOf" srcId="{6DEB6992-8439-4557-873C-275197241DA3}" destId="{394ED2F9-6FC1-4915-A1D1-F85429F458BB}" srcOrd="0" destOrd="0" presId="urn:microsoft.com/office/officeart/2005/8/layout/radial1"/>
    <dgm:cxn modelId="{207B29E6-F749-364D-8BD0-70ADB98623C5}" type="presOf" srcId="{C570A87F-6536-443F-9BFD-41E6C77798CE}" destId="{14F2556C-A60A-4550-9079-4776BF9A69FB}" srcOrd="1" destOrd="0" presId="urn:microsoft.com/office/officeart/2005/8/layout/radial1"/>
    <dgm:cxn modelId="{E714D326-3ABB-3945-8BDD-B478E74CC09B}" type="presOf" srcId="{822F9C22-F98E-404F-ABDF-B9307FEB4636}" destId="{24CA1BFB-185D-4A0F-A4AF-AC2AAFC88F69}" srcOrd="0" destOrd="0" presId="urn:microsoft.com/office/officeart/2005/8/layout/radial1"/>
    <dgm:cxn modelId="{9124E70E-48AE-4817-A86F-CC20324E2D4E}" srcId="{DF52DA43-FB33-4E0F-843D-5887540C8E3D}" destId="{65086518-26A0-48B2-81E0-42C757B5743D}" srcOrd="1" destOrd="0" parTransId="{C570A87F-6536-443F-9BFD-41E6C77798CE}" sibTransId="{77520938-DFA2-4571-8163-AA1319E2B2D3}"/>
    <dgm:cxn modelId="{1879D311-E4B3-214D-A0EE-C8C1BBD38AC9}" type="presParOf" srcId="{B2B8554B-0816-4B0D-8F06-53E81BF39D1F}" destId="{E56ACAED-C74D-4444-8E5B-F50A818487DE}" srcOrd="0" destOrd="0" presId="urn:microsoft.com/office/officeart/2005/8/layout/radial1"/>
    <dgm:cxn modelId="{BDCD014C-E2E0-D74A-B11E-7CB0F9E9FB11}" type="presParOf" srcId="{B2B8554B-0816-4B0D-8F06-53E81BF39D1F}" destId="{24CA1BFB-185D-4A0F-A4AF-AC2AAFC88F69}" srcOrd="1" destOrd="0" presId="urn:microsoft.com/office/officeart/2005/8/layout/radial1"/>
    <dgm:cxn modelId="{6A662344-7579-C142-AF32-983D01080752}" type="presParOf" srcId="{24CA1BFB-185D-4A0F-A4AF-AC2AAFC88F69}" destId="{5712D113-3D24-4EC8-B046-2107CC67F533}" srcOrd="0" destOrd="0" presId="urn:microsoft.com/office/officeart/2005/8/layout/radial1"/>
    <dgm:cxn modelId="{D41ABD15-9662-EB43-81DA-FBC64CA9B358}" type="presParOf" srcId="{B2B8554B-0816-4B0D-8F06-53E81BF39D1F}" destId="{D1A1F4CA-B38F-4F86-A39E-88C8BBD63C84}" srcOrd="2" destOrd="0" presId="urn:microsoft.com/office/officeart/2005/8/layout/radial1"/>
    <dgm:cxn modelId="{2132EFB8-54FD-D842-A2C2-CFA5D55B16DD}" type="presParOf" srcId="{B2B8554B-0816-4B0D-8F06-53E81BF39D1F}" destId="{4508900B-38DC-41A6-B1C1-A0CCB3FF6048}" srcOrd="3" destOrd="0" presId="urn:microsoft.com/office/officeart/2005/8/layout/radial1"/>
    <dgm:cxn modelId="{A908B61E-74EA-F24C-AF67-07735C207607}" type="presParOf" srcId="{4508900B-38DC-41A6-B1C1-A0CCB3FF6048}" destId="{14F2556C-A60A-4550-9079-4776BF9A69FB}" srcOrd="0" destOrd="0" presId="urn:microsoft.com/office/officeart/2005/8/layout/radial1"/>
    <dgm:cxn modelId="{373443B0-BC3E-9049-8D60-668507B24A5E}" type="presParOf" srcId="{B2B8554B-0816-4B0D-8F06-53E81BF39D1F}" destId="{0EFCDEB1-E727-4418-A717-3BB0729D14F2}" srcOrd="4" destOrd="0" presId="urn:microsoft.com/office/officeart/2005/8/layout/radial1"/>
    <dgm:cxn modelId="{B939AF67-07FA-CE48-AACC-87EB8D6001F9}" type="presParOf" srcId="{B2B8554B-0816-4B0D-8F06-53E81BF39D1F}" destId="{394ED2F9-6FC1-4915-A1D1-F85429F458BB}" srcOrd="5" destOrd="0" presId="urn:microsoft.com/office/officeart/2005/8/layout/radial1"/>
    <dgm:cxn modelId="{D06E5291-C3DC-0944-BBBA-52F499B73175}" type="presParOf" srcId="{394ED2F9-6FC1-4915-A1D1-F85429F458BB}" destId="{577833BA-53FA-4E0B-9394-C8DD4ACF2378}" srcOrd="0" destOrd="0" presId="urn:microsoft.com/office/officeart/2005/8/layout/radial1"/>
    <dgm:cxn modelId="{201A11F7-47EA-F84E-B2B3-6CFE04D53E6A}" type="presParOf" srcId="{B2B8554B-0816-4B0D-8F06-53E81BF39D1F}" destId="{E1A89AE8-0EE3-4540-9EE4-A05E6F993A46}" srcOrd="6" destOrd="0" presId="urn:microsoft.com/office/officeart/2005/8/layout/radial1"/>
    <dgm:cxn modelId="{8C346C42-C2F2-1F4A-AC76-D0A1B64EF4F7}" type="presParOf" srcId="{B2B8554B-0816-4B0D-8F06-53E81BF39D1F}" destId="{4F9118CD-6BAC-4DC8-9BF5-4234C2B79A9A}" srcOrd="7" destOrd="0" presId="urn:microsoft.com/office/officeart/2005/8/layout/radial1"/>
    <dgm:cxn modelId="{97C01A3C-8AEC-E64E-971D-E24368CC924E}" type="presParOf" srcId="{4F9118CD-6BAC-4DC8-9BF5-4234C2B79A9A}" destId="{7EE1E0A1-1B95-40D1-AF32-B79E0D5A68A2}" srcOrd="0" destOrd="0" presId="urn:microsoft.com/office/officeart/2005/8/layout/radial1"/>
    <dgm:cxn modelId="{6D6D9C44-F344-A64D-AE0C-F8DD4E854023}" type="presParOf" srcId="{B2B8554B-0816-4B0D-8F06-53E81BF39D1F}" destId="{71A3C040-8B68-4422-9106-6961B66153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C0B524-C5F7-4FCE-8596-CF851A4F30BF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73E3F2C-9694-48D9-B849-D8C3E50465E0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¿Quién(es) promueve(n) el desarrollo curricular y a través de qué instancia institucional</a:t>
          </a:r>
          <a:endParaRPr lang="es-MX" dirty="0">
            <a:solidFill>
              <a:srgbClr val="000000"/>
            </a:solidFill>
          </a:endParaRPr>
        </a:p>
      </dgm:t>
    </dgm:pt>
    <dgm:pt modelId="{6D129969-93CB-4543-85D9-7B976E2D2CF0}" type="parTrans" cxnId="{AD86A0C2-486B-4B1A-9A10-708E3D3BA5AF}">
      <dgm:prSet/>
      <dgm:spPr/>
      <dgm:t>
        <a:bodyPr/>
        <a:lstStyle/>
        <a:p>
          <a:endParaRPr lang="es-MX"/>
        </a:p>
      </dgm:t>
    </dgm:pt>
    <dgm:pt modelId="{9620406C-5DFD-4352-9554-918946E0C6AB}" type="sibTrans" cxnId="{AD86A0C2-486B-4B1A-9A10-708E3D3BA5AF}">
      <dgm:prSet/>
      <dgm:spPr/>
      <dgm:t>
        <a:bodyPr/>
        <a:lstStyle/>
        <a:p>
          <a:endParaRPr lang="es-MX"/>
        </a:p>
      </dgm:t>
    </dgm:pt>
    <dgm:pt modelId="{5EF1C07F-B305-4761-89CE-8B7377EFCCE2}">
      <dgm:prSet phldrT="[Texto]" custT="1"/>
      <dgm:spPr/>
      <dgm:t>
        <a:bodyPr/>
        <a:lstStyle/>
        <a:p>
          <a:r>
            <a:rPr lang="es-MX" sz="1400" dirty="0" smtClean="0"/>
            <a:t>La Coordinación de Docencia de la </a:t>
          </a:r>
          <a:r>
            <a:rPr lang="es-MX" sz="1400" dirty="0" err="1" smtClean="0"/>
            <a:t>uaeh</a:t>
          </a:r>
          <a:r>
            <a:rPr lang="es-MX" sz="1400" dirty="0" smtClean="0"/>
            <a:t>, a través de la Dirección de Educación Superior (</a:t>
          </a:r>
          <a:r>
            <a:rPr lang="es-MX" sz="1400" dirty="0" err="1" smtClean="0"/>
            <a:t>dies</a:t>
          </a:r>
          <a:r>
            <a:rPr lang="es-MX" sz="1400" dirty="0" smtClean="0"/>
            <a:t>),</a:t>
          </a:r>
          <a:endParaRPr lang="es-MX" sz="1400" dirty="0"/>
        </a:p>
      </dgm:t>
    </dgm:pt>
    <dgm:pt modelId="{2853A762-116C-41C5-84F3-8B97B67FFE4A}" type="parTrans" cxnId="{5E2B9734-B568-4156-B7BA-A199E25C22E7}">
      <dgm:prSet/>
      <dgm:spPr/>
      <dgm:t>
        <a:bodyPr/>
        <a:lstStyle/>
        <a:p>
          <a:endParaRPr lang="es-MX"/>
        </a:p>
      </dgm:t>
    </dgm:pt>
    <dgm:pt modelId="{8D040321-911A-4825-8D96-1A1F26C8808E}" type="sibTrans" cxnId="{5E2B9734-B568-4156-B7BA-A199E25C22E7}">
      <dgm:prSet/>
      <dgm:spPr/>
      <dgm:t>
        <a:bodyPr/>
        <a:lstStyle/>
        <a:p>
          <a:endParaRPr lang="es-MX"/>
        </a:p>
      </dgm:t>
    </dgm:pt>
    <dgm:pt modelId="{ABBCE6C6-6A05-45EB-9849-20EC1D551EB5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¿Cómo han impulsado la innovación curricular?</a:t>
          </a:r>
          <a:endParaRPr lang="es-MX" dirty="0">
            <a:solidFill>
              <a:srgbClr val="000000"/>
            </a:solidFill>
          </a:endParaRPr>
        </a:p>
      </dgm:t>
    </dgm:pt>
    <dgm:pt modelId="{6915AC70-1D0E-45EF-A709-00E13D08AE40}" type="parTrans" cxnId="{DF1272A8-45B1-4AA5-968F-3F5EEDAFA994}">
      <dgm:prSet/>
      <dgm:spPr/>
      <dgm:t>
        <a:bodyPr/>
        <a:lstStyle/>
        <a:p>
          <a:endParaRPr lang="es-MX"/>
        </a:p>
      </dgm:t>
    </dgm:pt>
    <dgm:pt modelId="{7A41E049-9408-41AE-98B3-E758B64119D5}" type="sibTrans" cxnId="{DF1272A8-45B1-4AA5-968F-3F5EEDAFA994}">
      <dgm:prSet/>
      <dgm:spPr/>
      <dgm:t>
        <a:bodyPr/>
        <a:lstStyle/>
        <a:p>
          <a:endParaRPr lang="es-MX"/>
        </a:p>
      </dgm:t>
    </dgm:pt>
    <dgm:pt modelId="{F8C390EA-2A8C-4F77-8340-CF8E994342AB}">
      <dgm:prSet phldrT="[Texto]" custT="1"/>
      <dgm:spPr/>
      <dgm:t>
        <a:bodyPr/>
        <a:lstStyle/>
        <a:p>
          <a:r>
            <a:rPr lang="es-MX" sz="1400" dirty="0" smtClean="0"/>
            <a:t>A partir de la planeación estratégica, pero en busca de la calidad total, se programa la reforma curricular</a:t>
          </a:r>
          <a:r>
            <a:rPr lang="es-MX" sz="1300" dirty="0" smtClean="0"/>
            <a:t>.</a:t>
          </a:r>
          <a:endParaRPr lang="es-MX" sz="1300" dirty="0"/>
        </a:p>
      </dgm:t>
    </dgm:pt>
    <dgm:pt modelId="{89CEB190-9F13-48A6-A92E-2BD0EAB37764}" type="parTrans" cxnId="{AF858DDA-4AA8-4149-9EFB-C2E36DF36904}">
      <dgm:prSet/>
      <dgm:spPr/>
      <dgm:t>
        <a:bodyPr/>
        <a:lstStyle/>
        <a:p>
          <a:endParaRPr lang="es-MX"/>
        </a:p>
      </dgm:t>
    </dgm:pt>
    <dgm:pt modelId="{5B3BA88F-B0FA-4DF1-9131-86C6D14CBD97}" type="sibTrans" cxnId="{AF858DDA-4AA8-4149-9EFB-C2E36DF36904}">
      <dgm:prSet/>
      <dgm:spPr/>
      <dgm:t>
        <a:bodyPr/>
        <a:lstStyle/>
        <a:p>
          <a:endParaRPr lang="es-MX"/>
        </a:p>
      </dgm:t>
    </dgm:pt>
    <dgm:pt modelId="{BF77D173-AC93-406A-BFB7-E196F2B20989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¿Qué problemáticas han tenido para implementar la innovación curricular?</a:t>
          </a:r>
          <a:endParaRPr lang="es-MX" dirty="0">
            <a:solidFill>
              <a:srgbClr val="000000"/>
            </a:solidFill>
          </a:endParaRPr>
        </a:p>
      </dgm:t>
    </dgm:pt>
    <dgm:pt modelId="{DBCBB1A7-906F-4D58-A71F-C2DE73A5FC1D}" type="parTrans" cxnId="{19EC46C4-D85C-4B94-9E92-ACAC391BBDEF}">
      <dgm:prSet/>
      <dgm:spPr/>
      <dgm:t>
        <a:bodyPr/>
        <a:lstStyle/>
        <a:p>
          <a:endParaRPr lang="es-MX"/>
        </a:p>
      </dgm:t>
    </dgm:pt>
    <dgm:pt modelId="{30790A3E-C53E-4E1B-820D-DCA2AC3BC95A}" type="sibTrans" cxnId="{19EC46C4-D85C-4B94-9E92-ACAC391BBDEF}">
      <dgm:prSet/>
      <dgm:spPr/>
      <dgm:t>
        <a:bodyPr/>
        <a:lstStyle/>
        <a:p>
          <a:endParaRPr lang="es-MX"/>
        </a:p>
      </dgm:t>
    </dgm:pt>
    <dgm:pt modelId="{04E008AE-C2CF-453D-A497-9C8F5594F3F6}">
      <dgm:prSet phldrT="[Texto]" custT="1"/>
      <dgm:spPr/>
      <dgm:t>
        <a:bodyPr/>
        <a:lstStyle/>
        <a:p>
          <a:r>
            <a:rPr lang="es-MX" sz="1400" dirty="0" smtClean="0"/>
            <a:t>Análisis del proceso</a:t>
          </a:r>
          <a:endParaRPr lang="es-MX" sz="1400" dirty="0"/>
        </a:p>
      </dgm:t>
    </dgm:pt>
    <dgm:pt modelId="{96ED5E83-BC2E-4EA8-A650-9544AE4806C1}" type="parTrans" cxnId="{B1CF39F2-A517-4FCB-8B74-7C55B34F820B}">
      <dgm:prSet/>
      <dgm:spPr/>
      <dgm:t>
        <a:bodyPr/>
        <a:lstStyle/>
        <a:p>
          <a:endParaRPr lang="es-MX"/>
        </a:p>
      </dgm:t>
    </dgm:pt>
    <dgm:pt modelId="{C14761D8-3E6C-47FE-B7A4-8BA45D9D20C0}" type="sibTrans" cxnId="{B1CF39F2-A517-4FCB-8B74-7C55B34F820B}">
      <dgm:prSet/>
      <dgm:spPr/>
      <dgm:t>
        <a:bodyPr/>
        <a:lstStyle/>
        <a:p>
          <a:endParaRPr lang="es-MX"/>
        </a:p>
      </dgm:t>
    </dgm:pt>
    <dgm:pt modelId="{AE60E03F-84DD-4423-9185-1788BBD48488}">
      <dgm:prSet phldrT="[Texto]" custT="1"/>
      <dgm:spPr/>
      <dgm:t>
        <a:bodyPr/>
        <a:lstStyle/>
        <a:p>
          <a:r>
            <a:rPr lang="es-MX" sz="1400" dirty="0" smtClean="0"/>
            <a:t>Congruencia del proceso</a:t>
          </a:r>
          <a:endParaRPr lang="es-MX" sz="1400" dirty="0"/>
        </a:p>
      </dgm:t>
    </dgm:pt>
    <dgm:pt modelId="{FC78D0C8-32B6-40DB-BAF9-5E6DFAA7B7A1}" type="parTrans" cxnId="{BA434956-E116-4A7D-811A-7E843B1CB064}">
      <dgm:prSet/>
      <dgm:spPr/>
      <dgm:t>
        <a:bodyPr/>
        <a:lstStyle/>
        <a:p>
          <a:endParaRPr lang="es-MX"/>
        </a:p>
      </dgm:t>
    </dgm:pt>
    <dgm:pt modelId="{DF809C95-80EA-4E70-8F6D-1043FD171BD6}" type="sibTrans" cxnId="{BA434956-E116-4A7D-811A-7E843B1CB064}">
      <dgm:prSet/>
      <dgm:spPr/>
      <dgm:t>
        <a:bodyPr/>
        <a:lstStyle/>
        <a:p>
          <a:endParaRPr lang="es-MX"/>
        </a:p>
      </dgm:t>
    </dgm:pt>
    <dgm:pt modelId="{C3E633F8-6011-493C-924D-3663227FEA06}">
      <dgm:prSet phldrT="[Texto]" custT="1"/>
      <dgm:spPr/>
      <dgm:t>
        <a:bodyPr/>
        <a:lstStyle/>
        <a:p>
          <a:r>
            <a:rPr lang="es-MX" sz="1400" dirty="0" smtClean="0"/>
            <a:t>Integral</a:t>
          </a:r>
          <a:endParaRPr lang="es-MX" sz="1400" dirty="0"/>
        </a:p>
      </dgm:t>
    </dgm:pt>
    <dgm:pt modelId="{079E2BA8-09BB-427F-9E10-C02EF10D7D1F}" type="parTrans" cxnId="{F441C0C0-121F-4615-84A8-01F853E4030B}">
      <dgm:prSet/>
      <dgm:spPr/>
      <dgm:t>
        <a:bodyPr/>
        <a:lstStyle/>
        <a:p>
          <a:endParaRPr lang="es-MX"/>
        </a:p>
      </dgm:t>
    </dgm:pt>
    <dgm:pt modelId="{9B2EE135-492F-4326-83B0-A91F51538D46}" type="sibTrans" cxnId="{F441C0C0-121F-4615-84A8-01F853E4030B}">
      <dgm:prSet/>
      <dgm:spPr/>
      <dgm:t>
        <a:bodyPr/>
        <a:lstStyle/>
        <a:p>
          <a:endParaRPr lang="es-MX"/>
        </a:p>
      </dgm:t>
    </dgm:pt>
    <dgm:pt modelId="{03F98E80-A1E9-49D3-B3C1-C038C93C4829}">
      <dgm:prSet phldrT="[Texto]" custT="1"/>
      <dgm:spPr/>
      <dgm:t>
        <a:bodyPr/>
        <a:lstStyle/>
        <a:p>
          <a:r>
            <a:rPr lang="es-MX" sz="1400" dirty="0" smtClean="0"/>
            <a:t>Progresivo</a:t>
          </a:r>
          <a:endParaRPr lang="es-MX" sz="1400" dirty="0"/>
        </a:p>
      </dgm:t>
    </dgm:pt>
    <dgm:pt modelId="{70590985-A8B6-4843-BA1C-FDCB0D469887}" type="parTrans" cxnId="{F24A7F88-28A7-40FE-A72E-E1F292DA7F81}">
      <dgm:prSet/>
      <dgm:spPr/>
      <dgm:t>
        <a:bodyPr/>
        <a:lstStyle/>
        <a:p>
          <a:endParaRPr lang="es-MX"/>
        </a:p>
      </dgm:t>
    </dgm:pt>
    <dgm:pt modelId="{3084210A-962C-4F37-9841-96A4B3ABE79B}" type="sibTrans" cxnId="{F24A7F88-28A7-40FE-A72E-E1F292DA7F81}">
      <dgm:prSet/>
      <dgm:spPr/>
      <dgm:t>
        <a:bodyPr/>
        <a:lstStyle/>
        <a:p>
          <a:endParaRPr lang="es-MX"/>
        </a:p>
      </dgm:t>
    </dgm:pt>
    <dgm:pt modelId="{01FEFA7C-B1A5-42D5-9E8C-DB5A6FB61E8B}">
      <dgm:prSet phldrT="[Texto]" custT="1"/>
      <dgm:spPr/>
      <dgm:t>
        <a:bodyPr/>
        <a:lstStyle/>
        <a:p>
          <a:r>
            <a:rPr lang="es-MX" sz="1400" dirty="0" smtClean="0"/>
            <a:t>Colaborativo</a:t>
          </a:r>
          <a:endParaRPr lang="es-MX" sz="1400" dirty="0"/>
        </a:p>
      </dgm:t>
    </dgm:pt>
    <dgm:pt modelId="{FFD8841F-CEA1-4B2E-AB71-E7B19B166EF6}" type="parTrans" cxnId="{2F38E639-3C0C-41BB-9C84-E8303DBD531D}">
      <dgm:prSet/>
      <dgm:spPr/>
      <dgm:t>
        <a:bodyPr/>
        <a:lstStyle/>
        <a:p>
          <a:endParaRPr lang="es-MX"/>
        </a:p>
      </dgm:t>
    </dgm:pt>
    <dgm:pt modelId="{6F4A6C71-47AA-4F5E-9DBE-9C13C4D4AD17}" type="sibTrans" cxnId="{2F38E639-3C0C-41BB-9C84-E8303DBD531D}">
      <dgm:prSet/>
      <dgm:spPr/>
      <dgm:t>
        <a:bodyPr/>
        <a:lstStyle/>
        <a:p>
          <a:endParaRPr lang="es-MX"/>
        </a:p>
      </dgm:t>
    </dgm:pt>
    <dgm:pt modelId="{55E07F72-B18F-4941-AB75-EACCA3443369}">
      <dgm:prSet phldrT="[Texto]" custT="1"/>
      <dgm:spPr/>
      <dgm:t>
        <a:bodyPr/>
        <a:lstStyle/>
        <a:p>
          <a:r>
            <a:rPr lang="es-MX" sz="1400" dirty="0" smtClean="0"/>
            <a:t>Innovador</a:t>
          </a:r>
          <a:endParaRPr lang="es-MX" sz="1400" dirty="0"/>
        </a:p>
      </dgm:t>
    </dgm:pt>
    <dgm:pt modelId="{6E7C16BE-4C06-4648-9BC7-5009CADCDF76}" type="parTrans" cxnId="{DAB20470-7DF7-4D13-8212-2954D5DCE0D7}">
      <dgm:prSet/>
      <dgm:spPr/>
      <dgm:t>
        <a:bodyPr/>
        <a:lstStyle/>
        <a:p>
          <a:endParaRPr lang="es-MX"/>
        </a:p>
      </dgm:t>
    </dgm:pt>
    <dgm:pt modelId="{16DD67FB-43B5-44BB-8737-C3D6511E2298}" type="sibTrans" cxnId="{DAB20470-7DF7-4D13-8212-2954D5DCE0D7}">
      <dgm:prSet/>
      <dgm:spPr/>
      <dgm:t>
        <a:bodyPr/>
        <a:lstStyle/>
        <a:p>
          <a:endParaRPr lang="es-MX"/>
        </a:p>
      </dgm:t>
    </dgm:pt>
    <dgm:pt modelId="{C854A725-EAE5-44B1-814E-61B6169C6AD1}" type="pres">
      <dgm:prSet presAssocID="{91C0B524-C5F7-4FCE-8596-CF851A4F30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6AC646-CE9D-4C8E-B740-992DE4D27FBB}" type="pres">
      <dgm:prSet presAssocID="{973E3F2C-9694-48D9-B849-D8C3E50465E0}" presName="linNode" presStyleCnt="0"/>
      <dgm:spPr/>
    </dgm:pt>
    <dgm:pt modelId="{65EC696A-C49D-423F-88FE-69E881ECB699}" type="pres">
      <dgm:prSet presAssocID="{973E3F2C-9694-48D9-B849-D8C3E50465E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95A5CC-C60F-46AC-8A22-3E5076C90603}" type="pres">
      <dgm:prSet presAssocID="{973E3F2C-9694-48D9-B849-D8C3E50465E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113A20-0865-49DA-B9BF-454D293F43E9}" type="pres">
      <dgm:prSet presAssocID="{9620406C-5DFD-4352-9554-918946E0C6AB}" presName="sp" presStyleCnt="0"/>
      <dgm:spPr/>
    </dgm:pt>
    <dgm:pt modelId="{1A8B8F51-1D62-4902-8A7B-5EFB66F020EA}" type="pres">
      <dgm:prSet presAssocID="{ABBCE6C6-6A05-45EB-9849-20EC1D551EB5}" presName="linNode" presStyleCnt="0"/>
      <dgm:spPr/>
    </dgm:pt>
    <dgm:pt modelId="{8A9155D8-48B0-40F7-92F6-CC443D11DAEB}" type="pres">
      <dgm:prSet presAssocID="{ABBCE6C6-6A05-45EB-9849-20EC1D551E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2C62B-4323-427D-B0EF-53672A4B1A17}" type="pres">
      <dgm:prSet presAssocID="{ABBCE6C6-6A05-45EB-9849-20EC1D551EB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099872-E49F-4F7F-8402-3044C9AFB7FF}" type="pres">
      <dgm:prSet presAssocID="{7A41E049-9408-41AE-98B3-E758B64119D5}" presName="sp" presStyleCnt="0"/>
      <dgm:spPr/>
    </dgm:pt>
    <dgm:pt modelId="{8BDC690D-1FED-415A-89BE-B69F45669B19}" type="pres">
      <dgm:prSet presAssocID="{BF77D173-AC93-406A-BFB7-E196F2B20989}" presName="linNode" presStyleCnt="0"/>
      <dgm:spPr/>
    </dgm:pt>
    <dgm:pt modelId="{23024194-51BD-41D2-9854-635B3072630E}" type="pres">
      <dgm:prSet presAssocID="{BF77D173-AC93-406A-BFB7-E196F2B2098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EB4FF-91BE-4743-88A7-B75B57F383D8}" type="pres">
      <dgm:prSet presAssocID="{BF77D173-AC93-406A-BFB7-E196F2B2098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AB769C-09BD-0C4F-933F-85A0402686E6}" type="presOf" srcId="{ABBCE6C6-6A05-45EB-9849-20EC1D551EB5}" destId="{8A9155D8-48B0-40F7-92F6-CC443D11DAEB}" srcOrd="0" destOrd="0" presId="urn:microsoft.com/office/officeart/2005/8/layout/vList5"/>
    <dgm:cxn modelId="{3121CA41-CA87-8144-945C-CFB693FC5F29}" type="presOf" srcId="{973E3F2C-9694-48D9-B849-D8C3E50465E0}" destId="{65EC696A-C49D-423F-88FE-69E881ECB699}" srcOrd="0" destOrd="0" presId="urn:microsoft.com/office/officeart/2005/8/layout/vList5"/>
    <dgm:cxn modelId="{2F38E639-3C0C-41BB-9C84-E8303DBD531D}" srcId="{BF77D173-AC93-406A-BFB7-E196F2B20989}" destId="{01FEFA7C-B1A5-42D5-9E8C-DB5A6FB61E8B}" srcOrd="4" destOrd="0" parTransId="{FFD8841F-CEA1-4B2E-AB71-E7B19B166EF6}" sibTransId="{6F4A6C71-47AA-4F5E-9DBE-9C13C4D4AD17}"/>
    <dgm:cxn modelId="{F24A7F88-28A7-40FE-A72E-E1F292DA7F81}" srcId="{BF77D173-AC93-406A-BFB7-E196F2B20989}" destId="{03F98E80-A1E9-49D3-B3C1-C038C93C4829}" srcOrd="3" destOrd="0" parTransId="{70590985-A8B6-4843-BA1C-FDCB0D469887}" sibTransId="{3084210A-962C-4F37-9841-96A4B3ABE79B}"/>
    <dgm:cxn modelId="{F441C0C0-121F-4615-84A8-01F853E4030B}" srcId="{BF77D173-AC93-406A-BFB7-E196F2B20989}" destId="{C3E633F8-6011-493C-924D-3663227FEA06}" srcOrd="2" destOrd="0" parTransId="{079E2BA8-09BB-427F-9E10-C02EF10D7D1F}" sibTransId="{9B2EE135-492F-4326-83B0-A91F51538D46}"/>
    <dgm:cxn modelId="{BA434956-E116-4A7D-811A-7E843B1CB064}" srcId="{BF77D173-AC93-406A-BFB7-E196F2B20989}" destId="{AE60E03F-84DD-4423-9185-1788BBD48488}" srcOrd="1" destOrd="0" parTransId="{FC78D0C8-32B6-40DB-BAF9-5E6DFAA7B7A1}" sibTransId="{DF809C95-80EA-4E70-8F6D-1043FD171BD6}"/>
    <dgm:cxn modelId="{B1CF39F2-A517-4FCB-8B74-7C55B34F820B}" srcId="{BF77D173-AC93-406A-BFB7-E196F2B20989}" destId="{04E008AE-C2CF-453D-A497-9C8F5594F3F6}" srcOrd="0" destOrd="0" parTransId="{96ED5E83-BC2E-4EA8-A650-9544AE4806C1}" sibTransId="{C14761D8-3E6C-47FE-B7A4-8BA45D9D20C0}"/>
    <dgm:cxn modelId="{0CDAB574-28EC-3643-B50D-E473E1FBCA7D}" type="presOf" srcId="{F8C390EA-2A8C-4F77-8340-CF8E994342AB}" destId="{1662C62B-4323-427D-B0EF-53672A4B1A17}" srcOrd="0" destOrd="0" presId="urn:microsoft.com/office/officeart/2005/8/layout/vList5"/>
    <dgm:cxn modelId="{0A997DF8-C678-9342-8328-7E184581850D}" type="presOf" srcId="{5EF1C07F-B305-4761-89CE-8B7377EFCCE2}" destId="{7495A5CC-C60F-46AC-8A22-3E5076C90603}" srcOrd="0" destOrd="0" presId="urn:microsoft.com/office/officeart/2005/8/layout/vList5"/>
    <dgm:cxn modelId="{0FACDBE4-A42A-9345-AFC0-BE0C6AB1F262}" type="presOf" srcId="{AE60E03F-84DD-4423-9185-1788BBD48488}" destId="{764EB4FF-91BE-4743-88A7-B75B57F383D8}" srcOrd="0" destOrd="1" presId="urn:microsoft.com/office/officeart/2005/8/layout/vList5"/>
    <dgm:cxn modelId="{AF858DDA-4AA8-4149-9EFB-C2E36DF36904}" srcId="{ABBCE6C6-6A05-45EB-9849-20EC1D551EB5}" destId="{F8C390EA-2A8C-4F77-8340-CF8E994342AB}" srcOrd="0" destOrd="0" parTransId="{89CEB190-9F13-48A6-A92E-2BD0EAB37764}" sibTransId="{5B3BA88F-B0FA-4DF1-9131-86C6D14CBD97}"/>
    <dgm:cxn modelId="{02EB9CB1-B928-5549-B189-DBE0F5752DDC}" type="presOf" srcId="{91C0B524-C5F7-4FCE-8596-CF851A4F30BF}" destId="{C854A725-EAE5-44B1-814E-61B6169C6AD1}" srcOrd="0" destOrd="0" presId="urn:microsoft.com/office/officeart/2005/8/layout/vList5"/>
    <dgm:cxn modelId="{AD86A0C2-486B-4B1A-9A10-708E3D3BA5AF}" srcId="{91C0B524-C5F7-4FCE-8596-CF851A4F30BF}" destId="{973E3F2C-9694-48D9-B849-D8C3E50465E0}" srcOrd="0" destOrd="0" parTransId="{6D129969-93CB-4543-85D9-7B976E2D2CF0}" sibTransId="{9620406C-5DFD-4352-9554-918946E0C6AB}"/>
    <dgm:cxn modelId="{67865CBC-91FA-E646-BB97-3AEF4731A568}" type="presOf" srcId="{BF77D173-AC93-406A-BFB7-E196F2B20989}" destId="{23024194-51BD-41D2-9854-635B3072630E}" srcOrd="0" destOrd="0" presId="urn:microsoft.com/office/officeart/2005/8/layout/vList5"/>
    <dgm:cxn modelId="{DAB20470-7DF7-4D13-8212-2954D5DCE0D7}" srcId="{BF77D173-AC93-406A-BFB7-E196F2B20989}" destId="{55E07F72-B18F-4941-AB75-EACCA3443369}" srcOrd="5" destOrd="0" parTransId="{6E7C16BE-4C06-4648-9BC7-5009CADCDF76}" sibTransId="{16DD67FB-43B5-44BB-8737-C3D6511E2298}"/>
    <dgm:cxn modelId="{13C7586E-A268-5841-93A5-08FDCE60EA8B}" type="presOf" srcId="{01FEFA7C-B1A5-42D5-9E8C-DB5A6FB61E8B}" destId="{764EB4FF-91BE-4743-88A7-B75B57F383D8}" srcOrd="0" destOrd="4" presId="urn:microsoft.com/office/officeart/2005/8/layout/vList5"/>
    <dgm:cxn modelId="{C01C4858-284D-F54F-9B9D-3C937D9D9890}" type="presOf" srcId="{03F98E80-A1E9-49D3-B3C1-C038C93C4829}" destId="{764EB4FF-91BE-4743-88A7-B75B57F383D8}" srcOrd="0" destOrd="3" presId="urn:microsoft.com/office/officeart/2005/8/layout/vList5"/>
    <dgm:cxn modelId="{D18D5C71-2429-324C-805A-7BFA16948BE9}" type="presOf" srcId="{55E07F72-B18F-4941-AB75-EACCA3443369}" destId="{764EB4FF-91BE-4743-88A7-B75B57F383D8}" srcOrd="0" destOrd="5" presId="urn:microsoft.com/office/officeart/2005/8/layout/vList5"/>
    <dgm:cxn modelId="{19EC46C4-D85C-4B94-9E92-ACAC391BBDEF}" srcId="{91C0B524-C5F7-4FCE-8596-CF851A4F30BF}" destId="{BF77D173-AC93-406A-BFB7-E196F2B20989}" srcOrd="2" destOrd="0" parTransId="{DBCBB1A7-906F-4D58-A71F-C2DE73A5FC1D}" sibTransId="{30790A3E-C53E-4E1B-820D-DCA2AC3BC95A}"/>
    <dgm:cxn modelId="{5E2B9734-B568-4156-B7BA-A199E25C22E7}" srcId="{973E3F2C-9694-48D9-B849-D8C3E50465E0}" destId="{5EF1C07F-B305-4761-89CE-8B7377EFCCE2}" srcOrd="0" destOrd="0" parTransId="{2853A762-116C-41C5-84F3-8B97B67FFE4A}" sibTransId="{8D040321-911A-4825-8D96-1A1F26C8808E}"/>
    <dgm:cxn modelId="{89DBACA5-A896-2949-AA4D-14BA2F7DEF59}" type="presOf" srcId="{04E008AE-C2CF-453D-A497-9C8F5594F3F6}" destId="{764EB4FF-91BE-4743-88A7-B75B57F383D8}" srcOrd="0" destOrd="0" presId="urn:microsoft.com/office/officeart/2005/8/layout/vList5"/>
    <dgm:cxn modelId="{DF1272A8-45B1-4AA5-968F-3F5EEDAFA994}" srcId="{91C0B524-C5F7-4FCE-8596-CF851A4F30BF}" destId="{ABBCE6C6-6A05-45EB-9849-20EC1D551EB5}" srcOrd="1" destOrd="0" parTransId="{6915AC70-1D0E-45EF-A709-00E13D08AE40}" sibTransId="{7A41E049-9408-41AE-98B3-E758B64119D5}"/>
    <dgm:cxn modelId="{18F56A11-1AD0-4940-8D9F-751D42E3452C}" type="presOf" srcId="{C3E633F8-6011-493C-924D-3663227FEA06}" destId="{764EB4FF-91BE-4743-88A7-B75B57F383D8}" srcOrd="0" destOrd="2" presId="urn:microsoft.com/office/officeart/2005/8/layout/vList5"/>
    <dgm:cxn modelId="{1D4AE425-88FD-8B46-B97C-BF14FE9CFC7F}" type="presParOf" srcId="{C854A725-EAE5-44B1-814E-61B6169C6AD1}" destId="{266AC646-CE9D-4C8E-B740-992DE4D27FBB}" srcOrd="0" destOrd="0" presId="urn:microsoft.com/office/officeart/2005/8/layout/vList5"/>
    <dgm:cxn modelId="{AAEAD444-22BE-1140-A018-DDFBC9E35671}" type="presParOf" srcId="{266AC646-CE9D-4C8E-B740-992DE4D27FBB}" destId="{65EC696A-C49D-423F-88FE-69E881ECB699}" srcOrd="0" destOrd="0" presId="urn:microsoft.com/office/officeart/2005/8/layout/vList5"/>
    <dgm:cxn modelId="{06435679-6E3C-E04B-B002-DFFE34E77E2D}" type="presParOf" srcId="{266AC646-CE9D-4C8E-B740-992DE4D27FBB}" destId="{7495A5CC-C60F-46AC-8A22-3E5076C90603}" srcOrd="1" destOrd="0" presId="urn:microsoft.com/office/officeart/2005/8/layout/vList5"/>
    <dgm:cxn modelId="{57378EC4-A7DB-2349-9335-E17BB076CEA8}" type="presParOf" srcId="{C854A725-EAE5-44B1-814E-61B6169C6AD1}" destId="{BA113A20-0865-49DA-B9BF-454D293F43E9}" srcOrd="1" destOrd="0" presId="urn:microsoft.com/office/officeart/2005/8/layout/vList5"/>
    <dgm:cxn modelId="{0D665F46-E449-7142-9A38-0A7F6D62D698}" type="presParOf" srcId="{C854A725-EAE5-44B1-814E-61B6169C6AD1}" destId="{1A8B8F51-1D62-4902-8A7B-5EFB66F020EA}" srcOrd="2" destOrd="0" presId="urn:microsoft.com/office/officeart/2005/8/layout/vList5"/>
    <dgm:cxn modelId="{DFEDB39B-F416-334C-BBF0-8D94B1EB4BA4}" type="presParOf" srcId="{1A8B8F51-1D62-4902-8A7B-5EFB66F020EA}" destId="{8A9155D8-48B0-40F7-92F6-CC443D11DAEB}" srcOrd="0" destOrd="0" presId="urn:microsoft.com/office/officeart/2005/8/layout/vList5"/>
    <dgm:cxn modelId="{BC25A804-9047-0341-8DA4-31360EFBA040}" type="presParOf" srcId="{1A8B8F51-1D62-4902-8A7B-5EFB66F020EA}" destId="{1662C62B-4323-427D-B0EF-53672A4B1A17}" srcOrd="1" destOrd="0" presId="urn:microsoft.com/office/officeart/2005/8/layout/vList5"/>
    <dgm:cxn modelId="{9100E8FB-06C4-1546-89FC-2F72CC62E41E}" type="presParOf" srcId="{C854A725-EAE5-44B1-814E-61B6169C6AD1}" destId="{AF099872-E49F-4F7F-8402-3044C9AFB7FF}" srcOrd="3" destOrd="0" presId="urn:microsoft.com/office/officeart/2005/8/layout/vList5"/>
    <dgm:cxn modelId="{9D058675-1E87-E849-8619-4D9F5CAD77C6}" type="presParOf" srcId="{C854A725-EAE5-44B1-814E-61B6169C6AD1}" destId="{8BDC690D-1FED-415A-89BE-B69F45669B19}" srcOrd="4" destOrd="0" presId="urn:microsoft.com/office/officeart/2005/8/layout/vList5"/>
    <dgm:cxn modelId="{411A295A-6E8C-AB46-B91E-196ABE08BF4A}" type="presParOf" srcId="{8BDC690D-1FED-415A-89BE-B69F45669B19}" destId="{23024194-51BD-41D2-9854-635B3072630E}" srcOrd="0" destOrd="0" presId="urn:microsoft.com/office/officeart/2005/8/layout/vList5"/>
    <dgm:cxn modelId="{57D84AB7-963E-7E42-9E24-12A87B4AE323}" type="presParOf" srcId="{8BDC690D-1FED-415A-89BE-B69F45669B19}" destId="{764EB4FF-91BE-4743-88A7-B75B57F383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0CC0B8-8D2F-4836-8F23-DECFB87E91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FF6EB21-A659-4DE8-9300-77F72A24DF78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Elementos teórico-conceptuales para abordar el objeto de evaluación</a:t>
          </a:r>
          <a:endParaRPr lang="es-MX" dirty="0">
            <a:solidFill>
              <a:srgbClr val="000000"/>
            </a:solidFill>
          </a:endParaRPr>
        </a:p>
      </dgm:t>
    </dgm:pt>
    <dgm:pt modelId="{63FBAA5A-E851-40B4-A230-96BB13731DC6}" type="parTrans" cxnId="{C1AC4FC4-012E-44EE-B046-6D93DF476A82}">
      <dgm:prSet/>
      <dgm:spPr/>
      <dgm:t>
        <a:bodyPr/>
        <a:lstStyle/>
        <a:p>
          <a:endParaRPr lang="es-MX"/>
        </a:p>
      </dgm:t>
    </dgm:pt>
    <dgm:pt modelId="{B5501FB9-9BED-47CD-B94A-657BA3A686C0}" type="sibTrans" cxnId="{C1AC4FC4-012E-44EE-B046-6D93DF476A82}">
      <dgm:prSet/>
      <dgm:spPr/>
      <dgm:t>
        <a:bodyPr/>
        <a:lstStyle/>
        <a:p>
          <a:endParaRPr lang="es-MX"/>
        </a:p>
      </dgm:t>
    </dgm:pt>
    <dgm:pt modelId="{67E43A90-B25A-4402-A67A-9E29B2CAA54C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El concepto de realidad compleja y su relación con el proyecto educativo</a:t>
          </a:r>
          <a:endParaRPr lang="es-MX" dirty="0">
            <a:solidFill>
              <a:srgbClr val="000000"/>
            </a:solidFill>
          </a:endParaRPr>
        </a:p>
      </dgm:t>
    </dgm:pt>
    <dgm:pt modelId="{8C29B2C9-7ED5-4FD2-BC60-ACDF74253841}" type="parTrans" cxnId="{720C7F0C-154A-4CBC-8216-D509BF600B3F}">
      <dgm:prSet/>
      <dgm:spPr/>
      <dgm:t>
        <a:bodyPr/>
        <a:lstStyle/>
        <a:p>
          <a:endParaRPr lang="es-MX"/>
        </a:p>
      </dgm:t>
    </dgm:pt>
    <dgm:pt modelId="{7B80C4DA-5CD1-4DFF-9D69-683231870DDA}" type="sibTrans" cxnId="{720C7F0C-154A-4CBC-8216-D509BF600B3F}">
      <dgm:prSet/>
      <dgm:spPr/>
      <dgm:t>
        <a:bodyPr/>
        <a:lstStyle/>
        <a:p>
          <a:endParaRPr lang="es-MX"/>
        </a:p>
      </dgm:t>
    </dgm:pt>
    <dgm:pt modelId="{7E5DE6D0-E2B9-4D29-A50A-0949DF9050B4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Estrategia metodológica</a:t>
          </a:r>
          <a:endParaRPr lang="es-MX" dirty="0">
            <a:solidFill>
              <a:srgbClr val="000000"/>
            </a:solidFill>
          </a:endParaRPr>
        </a:p>
      </dgm:t>
    </dgm:pt>
    <dgm:pt modelId="{FB5227DE-DEFC-49AE-B3AC-AE5760825F9E}" type="parTrans" cxnId="{EC29482E-11E8-4858-84FF-1004BCB5BBFD}">
      <dgm:prSet/>
      <dgm:spPr/>
      <dgm:t>
        <a:bodyPr/>
        <a:lstStyle/>
        <a:p>
          <a:endParaRPr lang="es-MX"/>
        </a:p>
      </dgm:t>
    </dgm:pt>
    <dgm:pt modelId="{CC101A16-7E9B-46C4-BE8B-6667E110B7E8}" type="sibTrans" cxnId="{EC29482E-11E8-4858-84FF-1004BCB5BBFD}">
      <dgm:prSet/>
      <dgm:spPr/>
      <dgm:t>
        <a:bodyPr/>
        <a:lstStyle/>
        <a:p>
          <a:endParaRPr lang="es-MX"/>
        </a:p>
      </dgm:t>
    </dgm:pt>
    <dgm:pt modelId="{5B3EEB35-02C3-4DE2-9AB2-304275665F00}">
      <dgm:prSet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Impacto</a:t>
          </a:r>
          <a:endParaRPr lang="es-MX" dirty="0">
            <a:solidFill>
              <a:srgbClr val="000000"/>
            </a:solidFill>
          </a:endParaRPr>
        </a:p>
      </dgm:t>
    </dgm:pt>
    <dgm:pt modelId="{3DE1D6EE-0116-4DC9-870A-043390FEA573}" type="parTrans" cxnId="{3639618A-B4D6-4746-A265-FCD9CA360705}">
      <dgm:prSet/>
      <dgm:spPr/>
      <dgm:t>
        <a:bodyPr/>
        <a:lstStyle/>
        <a:p>
          <a:endParaRPr lang="es-MX"/>
        </a:p>
      </dgm:t>
    </dgm:pt>
    <dgm:pt modelId="{048992FE-93B8-4863-87E7-0E0C0A68FF88}" type="sibTrans" cxnId="{3639618A-B4D6-4746-A265-FCD9CA360705}">
      <dgm:prSet/>
      <dgm:spPr/>
      <dgm:t>
        <a:bodyPr/>
        <a:lstStyle/>
        <a:p>
          <a:endParaRPr lang="es-MX"/>
        </a:p>
      </dgm:t>
    </dgm:pt>
    <dgm:pt modelId="{8CF43DD6-AB8B-4CE1-BA90-C2E63AC9D7FB}" type="pres">
      <dgm:prSet presAssocID="{940CC0B8-8D2F-4836-8F23-DECFB87E91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5458D6-D0DD-405B-91C8-5EE6F76174FE}" type="pres">
      <dgm:prSet presAssocID="{AFF6EB21-A659-4DE8-9300-77F72A24DF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E6DE00-3292-4C98-A92C-4DE90D7B3B0E}" type="pres">
      <dgm:prSet presAssocID="{B5501FB9-9BED-47CD-B94A-657BA3A686C0}" presName="sibTrans" presStyleCnt="0"/>
      <dgm:spPr/>
    </dgm:pt>
    <dgm:pt modelId="{3FE3BECC-8A50-46A8-8841-FDE9BE4005CE}" type="pres">
      <dgm:prSet presAssocID="{67E43A90-B25A-4402-A67A-9E29B2CAA5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29B425-D8F9-467F-9652-3C55A0136A49}" type="pres">
      <dgm:prSet presAssocID="{7B80C4DA-5CD1-4DFF-9D69-683231870DDA}" presName="sibTrans" presStyleCnt="0"/>
      <dgm:spPr/>
    </dgm:pt>
    <dgm:pt modelId="{894C433D-4012-4BBD-B8AA-C5D94F41D9D3}" type="pres">
      <dgm:prSet presAssocID="{7E5DE6D0-E2B9-4D29-A50A-0949DF9050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483C4A-D626-4DD3-BBF6-581856C9CA42}" type="pres">
      <dgm:prSet presAssocID="{CC101A16-7E9B-46C4-BE8B-6667E110B7E8}" presName="sibTrans" presStyleCnt="0"/>
      <dgm:spPr/>
    </dgm:pt>
    <dgm:pt modelId="{75FA7C82-4FE0-4DEC-8965-F0AF93681D8E}" type="pres">
      <dgm:prSet presAssocID="{5B3EEB35-02C3-4DE2-9AB2-304275665F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3A9976-4417-184C-86C5-E923ACFB8A1D}" type="presOf" srcId="{940CC0B8-8D2F-4836-8F23-DECFB87E918F}" destId="{8CF43DD6-AB8B-4CE1-BA90-C2E63AC9D7FB}" srcOrd="0" destOrd="0" presId="urn:microsoft.com/office/officeart/2005/8/layout/default"/>
    <dgm:cxn modelId="{51E026DE-DFC6-0143-A7B4-DDD049D17D39}" type="presOf" srcId="{67E43A90-B25A-4402-A67A-9E29B2CAA54C}" destId="{3FE3BECC-8A50-46A8-8841-FDE9BE4005CE}" srcOrd="0" destOrd="0" presId="urn:microsoft.com/office/officeart/2005/8/layout/default"/>
    <dgm:cxn modelId="{2A6B3E2A-4B84-504C-89CE-FAB0925A9929}" type="presOf" srcId="{7E5DE6D0-E2B9-4D29-A50A-0949DF9050B4}" destId="{894C433D-4012-4BBD-B8AA-C5D94F41D9D3}" srcOrd="0" destOrd="0" presId="urn:microsoft.com/office/officeart/2005/8/layout/default"/>
    <dgm:cxn modelId="{16E3247E-8880-9A4C-889D-632E534920DE}" type="presOf" srcId="{AFF6EB21-A659-4DE8-9300-77F72A24DF78}" destId="{EC5458D6-D0DD-405B-91C8-5EE6F76174FE}" srcOrd="0" destOrd="0" presId="urn:microsoft.com/office/officeart/2005/8/layout/default"/>
    <dgm:cxn modelId="{720C7F0C-154A-4CBC-8216-D509BF600B3F}" srcId="{940CC0B8-8D2F-4836-8F23-DECFB87E918F}" destId="{67E43A90-B25A-4402-A67A-9E29B2CAA54C}" srcOrd="1" destOrd="0" parTransId="{8C29B2C9-7ED5-4FD2-BC60-ACDF74253841}" sibTransId="{7B80C4DA-5CD1-4DFF-9D69-683231870DDA}"/>
    <dgm:cxn modelId="{EC29482E-11E8-4858-84FF-1004BCB5BBFD}" srcId="{940CC0B8-8D2F-4836-8F23-DECFB87E918F}" destId="{7E5DE6D0-E2B9-4D29-A50A-0949DF9050B4}" srcOrd="2" destOrd="0" parTransId="{FB5227DE-DEFC-49AE-B3AC-AE5760825F9E}" sibTransId="{CC101A16-7E9B-46C4-BE8B-6667E110B7E8}"/>
    <dgm:cxn modelId="{E25E2243-3799-D24B-B0E8-6AEB751B14FC}" type="presOf" srcId="{5B3EEB35-02C3-4DE2-9AB2-304275665F00}" destId="{75FA7C82-4FE0-4DEC-8965-F0AF93681D8E}" srcOrd="0" destOrd="0" presId="urn:microsoft.com/office/officeart/2005/8/layout/default"/>
    <dgm:cxn modelId="{3639618A-B4D6-4746-A265-FCD9CA360705}" srcId="{940CC0B8-8D2F-4836-8F23-DECFB87E918F}" destId="{5B3EEB35-02C3-4DE2-9AB2-304275665F00}" srcOrd="3" destOrd="0" parTransId="{3DE1D6EE-0116-4DC9-870A-043390FEA573}" sibTransId="{048992FE-93B8-4863-87E7-0E0C0A68FF88}"/>
    <dgm:cxn modelId="{C1AC4FC4-012E-44EE-B046-6D93DF476A82}" srcId="{940CC0B8-8D2F-4836-8F23-DECFB87E918F}" destId="{AFF6EB21-A659-4DE8-9300-77F72A24DF78}" srcOrd="0" destOrd="0" parTransId="{63FBAA5A-E851-40B4-A230-96BB13731DC6}" sibTransId="{B5501FB9-9BED-47CD-B94A-657BA3A686C0}"/>
    <dgm:cxn modelId="{515E3524-4A1E-EF48-A029-45877580D810}" type="presParOf" srcId="{8CF43DD6-AB8B-4CE1-BA90-C2E63AC9D7FB}" destId="{EC5458D6-D0DD-405B-91C8-5EE6F76174FE}" srcOrd="0" destOrd="0" presId="urn:microsoft.com/office/officeart/2005/8/layout/default"/>
    <dgm:cxn modelId="{1E14211C-1DAA-D343-B144-3B7C1A2F205F}" type="presParOf" srcId="{8CF43DD6-AB8B-4CE1-BA90-C2E63AC9D7FB}" destId="{5FE6DE00-3292-4C98-A92C-4DE90D7B3B0E}" srcOrd="1" destOrd="0" presId="urn:microsoft.com/office/officeart/2005/8/layout/default"/>
    <dgm:cxn modelId="{2AB3D4A9-FD00-844B-A518-95804C227CAB}" type="presParOf" srcId="{8CF43DD6-AB8B-4CE1-BA90-C2E63AC9D7FB}" destId="{3FE3BECC-8A50-46A8-8841-FDE9BE4005CE}" srcOrd="2" destOrd="0" presId="urn:microsoft.com/office/officeart/2005/8/layout/default"/>
    <dgm:cxn modelId="{3934919D-7543-7948-98C9-0DF1BD22D54B}" type="presParOf" srcId="{8CF43DD6-AB8B-4CE1-BA90-C2E63AC9D7FB}" destId="{2C29B425-D8F9-467F-9652-3C55A0136A49}" srcOrd="3" destOrd="0" presId="urn:microsoft.com/office/officeart/2005/8/layout/default"/>
    <dgm:cxn modelId="{083E4572-588F-AA4F-873F-F03B43BC53E0}" type="presParOf" srcId="{8CF43DD6-AB8B-4CE1-BA90-C2E63AC9D7FB}" destId="{894C433D-4012-4BBD-B8AA-C5D94F41D9D3}" srcOrd="4" destOrd="0" presId="urn:microsoft.com/office/officeart/2005/8/layout/default"/>
    <dgm:cxn modelId="{FEE8C150-F8D0-A84F-9EF9-029FCAA769EA}" type="presParOf" srcId="{8CF43DD6-AB8B-4CE1-BA90-C2E63AC9D7FB}" destId="{9B483C4A-D626-4DD3-BBF6-581856C9CA42}" srcOrd="5" destOrd="0" presId="urn:microsoft.com/office/officeart/2005/8/layout/default"/>
    <dgm:cxn modelId="{55AAECD1-16B8-2845-82ED-E574B3CCE4E5}" type="presParOf" srcId="{8CF43DD6-AB8B-4CE1-BA90-C2E63AC9D7FB}" destId="{75FA7C82-4FE0-4DEC-8965-F0AF93681D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825D9-241B-4DAA-ABAA-E368931CFB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9E466EA6-1D9B-4F4D-A6E7-C1C7F9A78514}">
      <dgm:prSet phldrT="[Texto]"/>
      <dgm:spPr/>
      <dgm:t>
        <a:bodyPr/>
        <a:lstStyle/>
        <a:p>
          <a:r>
            <a:rPr lang="es-MX" dirty="0" smtClean="0"/>
            <a:t>Innovación Curricular </a:t>
          </a:r>
          <a:endParaRPr lang="es-MX" dirty="0"/>
        </a:p>
      </dgm:t>
    </dgm:pt>
    <dgm:pt modelId="{2418076B-EC34-44DF-8B20-AA70491C3237}" type="parTrans" cxnId="{0F519273-F97D-4644-AF9E-260C507C1119}">
      <dgm:prSet/>
      <dgm:spPr/>
      <dgm:t>
        <a:bodyPr/>
        <a:lstStyle/>
        <a:p>
          <a:endParaRPr lang="es-MX"/>
        </a:p>
      </dgm:t>
    </dgm:pt>
    <dgm:pt modelId="{6E22E7B0-3C72-43FB-B79C-575B38A83529}" type="sibTrans" cxnId="{0F519273-F97D-4644-AF9E-260C507C1119}">
      <dgm:prSet/>
      <dgm:spPr/>
      <dgm:t>
        <a:bodyPr/>
        <a:lstStyle/>
        <a:p>
          <a:endParaRPr lang="es-MX"/>
        </a:p>
      </dgm:t>
    </dgm:pt>
    <dgm:pt modelId="{6FB6A43B-5BA8-4BB6-96AC-E5668BE87A46}" type="asst">
      <dgm:prSet phldrT="[Texto]" custT="1"/>
      <dgm:spPr/>
      <dgm:t>
        <a:bodyPr/>
        <a:lstStyle/>
        <a:p>
          <a:r>
            <a:rPr lang="es-MX" sz="2800" dirty="0" smtClean="0"/>
            <a:t>Territorial</a:t>
          </a:r>
          <a:endParaRPr lang="es-MX" sz="2800" dirty="0"/>
        </a:p>
      </dgm:t>
    </dgm:pt>
    <dgm:pt modelId="{A0B22469-CA4C-49B6-B7D7-53ECF9F5B275}" type="parTrans" cxnId="{1466C869-E9F6-4CBF-8D83-CD1F9F30E395}">
      <dgm:prSet/>
      <dgm:spPr/>
      <dgm:t>
        <a:bodyPr/>
        <a:lstStyle/>
        <a:p>
          <a:endParaRPr lang="es-MX"/>
        </a:p>
      </dgm:t>
    </dgm:pt>
    <dgm:pt modelId="{1288A1CD-2BD1-4C66-9427-54C8FF04C793}" type="sibTrans" cxnId="{1466C869-E9F6-4CBF-8D83-CD1F9F30E395}">
      <dgm:prSet/>
      <dgm:spPr/>
      <dgm:t>
        <a:bodyPr/>
        <a:lstStyle/>
        <a:p>
          <a:endParaRPr lang="es-MX"/>
        </a:p>
      </dgm:t>
    </dgm:pt>
    <dgm:pt modelId="{4D048721-3B28-4771-840D-E3B3AE343D1B}">
      <dgm:prSet phldrT="[Texto]" custT="1"/>
      <dgm:spPr/>
      <dgm:t>
        <a:bodyPr/>
        <a:lstStyle/>
        <a:p>
          <a:r>
            <a:rPr lang="es-MX" sz="2800" dirty="0" smtClean="0"/>
            <a:t>Económico</a:t>
          </a:r>
          <a:endParaRPr lang="es-MX" sz="2800" dirty="0"/>
        </a:p>
      </dgm:t>
    </dgm:pt>
    <dgm:pt modelId="{7E91F286-CA6B-46D0-9CC8-0FF42FAF2C52}" type="parTrans" cxnId="{14B612FB-A660-439E-93FD-6C1C4AF29B29}">
      <dgm:prSet/>
      <dgm:spPr/>
      <dgm:t>
        <a:bodyPr/>
        <a:lstStyle/>
        <a:p>
          <a:endParaRPr lang="es-MX"/>
        </a:p>
      </dgm:t>
    </dgm:pt>
    <dgm:pt modelId="{ADF50021-1F1D-4966-A486-863D4CC85190}" type="sibTrans" cxnId="{14B612FB-A660-439E-93FD-6C1C4AF29B29}">
      <dgm:prSet/>
      <dgm:spPr/>
      <dgm:t>
        <a:bodyPr/>
        <a:lstStyle/>
        <a:p>
          <a:endParaRPr lang="es-MX"/>
        </a:p>
      </dgm:t>
    </dgm:pt>
    <dgm:pt modelId="{9CD1F036-7611-4E55-93C5-8326BAC327A0}">
      <dgm:prSet phldrT="[Texto]" custT="1"/>
      <dgm:spPr/>
      <dgm:t>
        <a:bodyPr/>
        <a:lstStyle/>
        <a:p>
          <a:r>
            <a:rPr lang="es-MX" sz="2800" dirty="0" smtClean="0"/>
            <a:t>Político</a:t>
          </a:r>
          <a:endParaRPr lang="es-MX" sz="2800" dirty="0"/>
        </a:p>
      </dgm:t>
    </dgm:pt>
    <dgm:pt modelId="{A7743843-F868-4F6B-A3BB-A3242FCACF78}" type="parTrans" cxnId="{7A11A811-5949-4312-B86B-2DFC4C657A1B}">
      <dgm:prSet/>
      <dgm:spPr/>
      <dgm:t>
        <a:bodyPr/>
        <a:lstStyle/>
        <a:p>
          <a:endParaRPr lang="es-MX"/>
        </a:p>
      </dgm:t>
    </dgm:pt>
    <dgm:pt modelId="{0AB7B0C8-9D44-4FF9-A0E5-3E305A536625}" type="sibTrans" cxnId="{7A11A811-5949-4312-B86B-2DFC4C657A1B}">
      <dgm:prSet/>
      <dgm:spPr/>
      <dgm:t>
        <a:bodyPr/>
        <a:lstStyle/>
        <a:p>
          <a:endParaRPr lang="es-MX"/>
        </a:p>
      </dgm:t>
    </dgm:pt>
    <dgm:pt modelId="{91342FA1-3F12-4FBC-8807-9934A4FD2865}">
      <dgm:prSet phldrT="[Texto]" custT="1"/>
      <dgm:spPr/>
      <dgm:t>
        <a:bodyPr/>
        <a:lstStyle/>
        <a:p>
          <a:r>
            <a:rPr lang="es-MX" sz="2800" dirty="0" smtClean="0"/>
            <a:t>Sociocultural</a:t>
          </a:r>
          <a:endParaRPr lang="es-MX" sz="2800" dirty="0"/>
        </a:p>
      </dgm:t>
    </dgm:pt>
    <dgm:pt modelId="{78AB42F3-7FFD-4C81-829E-05CFB9C6DDEC}" type="parTrans" cxnId="{AA567670-6FCE-4124-93F4-E1B25EB1A8AA}">
      <dgm:prSet/>
      <dgm:spPr/>
      <dgm:t>
        <a:bodyPr/>
        <a:lstStyle/>
        <a:p>
          <a:endParaRPr lang="es-MX"/>
        </a:p>
      </dgm:t>
    </dgm:pt>
    <dgm:pt modelId="{0912028E-B8C6-4388-A2BE-1020E5285536}" type="sibTrans" cxnId="{AA567670-6FCE-4124-93F4-E1B25EB1A8AA}">
      <dgm:prSet/>
      <dgm:spPr/>
      <dgm:t>
        <a:bodyPr/>
        <a:lstStyle/>
        <a:p>
          <a:endParaRPr lang="es-MX"/>
        </a:p>
      </dgm:t>
    </dgm:pt>
    <dgm:pt modelId="{910343D7-A4EA-48B8-84AE-C7134C17DE4C}" type="pres">
      <dgm:prSet presAssocID="{5F6825D9-241B-4DAA-ABAA-E368931CFB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72253B-DF85-4875-8268-7181B91E7FA5}" type="pres">
      <dgm:prSet presAssocID="{9E466EA6-1D9B-4F4D-A6E7-C1C7F9A78514}" presName="hierRoot1" presStyleCnt="0">
        <dgm:presLayoutVars>
          <dgm:hierBranch val="init"/>
        </dgm:presLayoutVars>
      </dgm:prSet>
      <dgm:spPr/>
    </dgm:pt>
    <dgm:pt modelId="{4EABD3E5-4EBD-40D7-AA31-57C3344285AF}" type="pres">
      <dgm:prSet presAssocID="{9E466EA6-1D9B-4F4D-A6E7-C1C7F9A78514}" presName="rootComposite1" presStyleCnt="0"/>
      <dgm:spPr/>
    </dgm:pt>
    <dgm:pt modelId="{7A4F9C9F-D255-40CB-8158-2E2D99E2CFAD}" type="pres">
      <dgm:prSet presAssocID="{9E466EA6-1D9B-4F4D-A6E7-C1C7F9A785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F97E60-7FA0-4804-960A-36CF263EA635}" type="pres">
      <dgm:prSet presAssocID="{9E466EA6-1D9B-4F4D-A6E7-C1C7F9A785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11DE-DDF0-4CC1-B788-4F7F3443804B}" type="pres">
      <dgm:prSet presAssocID="{9E466EA6-1D9B-4F4D-A6E7-C1C7F9A78514}" presName="hierChild2" presStyleCnt="0"/>
      <dgm:spPr/>
    </dgm:pt>
    <dgm:pt modelId="{31F148A6-BDC1-4E26-BD30-B0D82485415D}" type="pres">
      <dgm:prSet presAssocID="{7E91F286-CA6B-46D0-9CC8-0FF42FAF2C5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4B3490D-D290-4756-A202-82CBCA15AE91}" type="pres">
      <dgm:prSet presAssocID="{4D048721-3B28-4771-840D-E3B3AE343D1B}" presName="hierRoot2" presStyleCnt="0">
        <dgm:presLayoutVars>
          <dgm:hierBranch val="init"/>
        </dgm:presLayoutVars>
      </dgm:prSet>
      <dgm:spPr/>
    </dgm:pt>
    <dgm:pt modelId="{C2F12140-E9C6-4E8D-A680-3F3AA1412B1A}" type="pres">
      <dgm:prSet presAssocID="{4D048721-3B28-4771-840D-E3B3AE343D1B}" presName="rootComposite" presStyleCnt="0"/>
      <dgm:spPr/>
    </dgm:pt>
    <dgm:pt modelId="{CD4CDEDD-838D-4F72-891A-6930EA5F2CAC}" type="pres">
      <dgm:prSet presAssocID="{4D048721-3B28-4771-840D-E3B3AE343D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8DD2417-067B-4FCF-AD77-7FF6A2D78721}" type="pres">
      <dgm:prSet presAssocID="{4D048721-3B28-4771-840D-E3B3AE343D1B}" presName="rootConnector" presStyleLbl="node2" presStyleIdx="0" presStyleCnt="3"/>
      <dgm:spPr/>
      <dgm:t>
        <a:bodyPr/>
        <a:lstStyle/>
        <a:p>
          <a:endParaRPr lang="es-ES"/>
        </a:p>
      </dgm:t>
    </dgm:pt>
    <dgm:pt modelId="{0D452DA5-654A-422F-9B9A-64DFE5408B00}" type="pres">
      <dgm:prSet presAssocID="{4D048721-3B28-4771-840D-E3B3AE343D1B}" presName="hierChild4" presStyleCnt="0"/>
      <dgm:spPr/>
    </dgm:pt>
    <dgm:pt modelId="{500C5217-B2E3-4F89-9E20-5EE8212C4E23}" type="pres">
      <dgm:prSet presAssocID="{4D048721-3B28-4771-840D-E3B3AE343D1B}" presName="hierChild5" presStyleCnt="0"/>
      <dgm:spPr/>
    </dgm:pt>
    <dgm:pt modelId="{4169B35E-E9E2-4F78-BFE5-5BB9523ADE08}" type="pres">
      <dgm:prSet presAssocID="{A7743843-F868-4F6B-A3BB-A3242FCACF7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609421E-E1F5-47F4-A545-3C3DB98BCC7E}" type="pres">
      <dgm:prSet presAssocID="{9CD1F036-7611-4E55-93C5-8326BAC327A0}" presName="hierRoot2" presStyleCnt="0">
        <dgm:presLayoutVars>
          <dgm:hierBranch val="init"/>
        </dgm:presLayoutVars>
      </dgm:prSet>
      <dgm:spPr/>
    </dgm:pt>
    <dgm:pt modelId="{26E6D502-D7D2-4983-940F-A5258ECAABF1}" type="pres">
      <dgm:prSet presAssocID="{9CD1F036-7611-4E55-93C5-8326BAC327A0}" presName="rootComposite" presStyleCnt="0"/>
      <dgm:spPr/>
    </dgm:pt>
    <dgm:pt modelId="{10120A6A-9B99-4DA1-86F7-F37CF563F96B}" type="pres">
      <dgm:prSet presAssocID="{9CD1F036-7611-4E55-93C5-8326BAC327A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61BBB1-D6CF-438B-A92E-E0A3169F70BB}" type="pres">
      <dgm:prSet presAssocID="{9CD1F036-7611-4E55-93C5-8326BAC327A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705A72-AF06-4311-B882-B6D32E3C4E58}" type="pres">
      <dgm:prSet presAssocID="{9CD1F036-7611-4E55-93C5-8326BAC327A0}" presName="hierChild4" presStyleCnt="0"/>
      <dgm:spPr/>
    </dgm:pt>
    <dgm:pt modelId="{2D342AE0-35A5-4717-B477-47C9EDB906A1}" type="pres">
      <dgm:prSet presAssocID="{9CD1F036-7611-4E55-93C5-8326BAC327A0}" presName="hierChild5" presStyleCnt="0"/>
      <dgm:spPr/>
    </dgm:pt>
    <dgm:pt modelId="{26637921-B87F-4056-BF2A-29351A6E28D0}" type="pres">
      <dgm:prSet presAssocID="{78AB42F3-7FFD-4C81-829E-05CFB9C6DDE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DF41E7D-D7FC-45B4-A7D6-143EEA8F31D6}" type="pres">
      <dgm:prSet presAssocID="{91342FA1-3F12-4FBC-8807-9934A4FD2865}" presName="hierRoot2" presStyleCnt="0">
        <dgm:presLayoutVars>
          <dgm:hierBranch val="init"/>
        </dgm:presLayoutVars>
      </dgm:prSet>
      <dgm:spPr/>
    </dgm:pt>
    <dgm:pt modelId="{6B4CB2B2-1A9E-4F24-9463-E25AF37F2AF6}" type="pres">
      <dgm:prSet presAssocID="{91342FA1-3F12-4FBC-8807-9934A4FD2865}" presName="rootComposite" presStyleCnt="0"/>
      <dgm:spPr/>
    </dgm:pt>
    <dgm:pt modelId="{C421D76C-871E-4D95-B8E8-EFC543BA6D16}" type="pres">
      <dgm:prSet presAssocID="{91342FA1-3F12-4FBC-8807-9934A4FD286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3CC0DA-ED2B-4BDB-866F-06DA17699C80}" type="pres">
      <dgm:prSet presAssocID="{91342FA1-3F12-4FBC-8807-9934A4FD2865}" presName="rootConnector" presStyleLbl="node2" presStyleIdx="2" presStyleCnt="3"/>
      <dgm:spPr/>
      <dgm:t>
        <a:bodyPr/>
        <a:lstStyle/>
        <a:p>
          <a:endParaRPr lang="es-ES"/>
        </a:p>
      </dgm:t>
    </dgm:pt>
    <dgm:pt modelId="{EF4869DE-82D5-4382-9792-6B9A73CCFBC8}" type="pres">
      <dgm:prSet presAssocID="{91342FA1-3F12-4FBC-8807-9934A4FD2865}" presName="hierChild4" presStyleCnt="0"/>
      <dgm:spPr/>
    </dgm:pt>
    <dgm:pt modelId="{B62F30CA-3103-4F8B-B859-E92B1B7A6444}" type="pres">
      <dgm:prSet presAssocID="{91342FA1-3F12-4FBC-8807-9934A4FD2865}" presName="hierChild5" presStyleCnt="0"/>
      <dgm:spPr/>
    </dgm:pt>
    <dgm:pt modelId="{C38ADCDB-CD22-4111-A85E-959CCC0B06CF}" type="pres">
      <dgm:prSet presAssocID="{9E466EA6-1D9B-4F4D-A6E7-C1C7F9A78514}" presName="hierChild3" presStyleCnt="0"/>
      <dgm:spPr/>
    </dgm:pt>
    <dgm:pt modelId="{206477C7-0E1E-45E7-A626-6D97031DFC91}" type="pres">
      <dgm:prSet presAssocID="{A0B22469-CA4C-49B6-B7D7-53ECF9F5B27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F006F9B-ABF1-498D-B3D9-62A2197BC444}" type="pres">
      <dgm:prSet presAssocID="{6FB6A43B-5BA8-4BB6-96AC-E5668BE87A46}" presName="hierRoot3" presStyleCnt="0">
        <dgm:presLayoutVars>
          <dgm:hierBranch val="init"/>
        </dgm:presLayoutVars>
      </dgm:prSet>
      <dgm:spPr/>
    </dgm:pt>
    <dgm:pt modelId="{71562DA2-E1AD-43E4-83EE-E62A2AC01BD4}" type="pres">
      <dgm:prSet presAssocID="{6FB6A43B-5BA8-4BB6-96AC-E5668BE87A46}" presName="rootComposite3" presStyleCnt="0"/>
      <dgm:spPr/>
    </dgm:pt>
    <dgm:pt modelId="{2D26E22F-1B3A-4D5A-B9DC-A15A0521EB85}" type="pres">
      <dgm:prSet presAssocID="{6FB6A43B-5BA8-4BB6-96AC-E5668BE87A4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108F097-8FD2-435F-998C-B877D238492B}" type="pres">
      <dgm:prSet presAssocID="{6FB6A43B-5BA8-4BB6-96AC-E5668BE87A46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B733706-2D62-4EF7-AE2F-0361B38BE159}" type="pres">
      <dgm:prSet presAssocID="{6FB6A43B-5BA8-4BB6-96AC-E5668BE87A46}" presName="hierChild6" presStyleCnt="0"/>
      <dgm:spPr/>
    </dgm:pt>
    <dgm:pt modelId="{25EEA6C7-6260-418B-82F9-721AB3EC11B4}" type="pres">
      <dgm:prSet presAssocID="{6FB6A43B-5BA8-4BB6-96AC-E5668BE87A46}" presName="hierChild7" presStyleCnt="0"/>
      <dgm:spPr/>
    </dgm:pt>
  </dgm:ptLst>
  <dgm:cxnLst>
    <dgm:cxn modelId="{E8274B65-8CE5-4C34-9DF0-674A764927A2}" type="presOf" srcId="{9E466EA6-1D9B-4F4D-A6E7-C1C7F9A78514}" destId="{7A4F9C9F-D255-40CB-8158-2E2D99E2CFAD}" srcOrd="0" destOrd="0" presId="urn:microsoft.com/office/officeart/2005/8/layout/orgChart1"/>
    <dgm:cxn modelId="{A4F2A34F-A0E4-4033-B320-6BFB53FC2D51}" type="presOf" srcId="{9CD1F036-7611-4E55-93C5-8326BAC327A0}" destId="{4361BBB1-D6CF-438B-A92E-E0A3169F70BB}" srcOrd="1" destOrd="0" presId="urn:microsoft.com/office/officeart/2005/8/layout/orgChart1"/>
    <dgm:cxn modelId="{C81A5E78-D718-4BAE-AAD2-EA6EBB91F11F}" type="presOf" srcId="{A7743843-F868-4F6B-A3BB-A3242FCACF78}" destId="{4169B35E-E9E2-4F78-BFE5-5BB9523ADE08}" srcOrd="0" destOrd="0" presId="urn:microsoft.com/office/officeart/2005/8/layout/orgChart1"/>
    <dgm:cxn modelId="{C532EA63-3A2A-48E6-892A-933B65B6E615}" type="presOf" srcId="{6FB6A43B-5BA8-4BB6-96AC-E5668BE87A46}" destId="{8108F097-8FD2-435F-998C-B877D238492B}" srcOrd="1" destOrd="0" presId="urn:microsoft.com/office/officeart/2005/8/layout/orgChart1"/>
    <dgm:cxn modelId="{8C2B4864-D40F-48D2-A6ED-C9AD5B565CFE}" type="presOf" srcId="{4D048721-3B28-4771-840D-E3B3AE343D1B}" destId="{CD4CDEDD-838D-4F72-891A-6930EA5F2CAC}" srcOrd="0" destOrd="0" presId="urn:microsoft.com/office/officeart/2005/8/layout/orgChart1"/>
    <dgm:cxn modelId="{5F308167-2D09-4511-84C9-B582B4E745B5}" type="presOf" srcId="{7E91F286-CA6B-46D0-9CC8-0FF42FAF2C52}" destId="{31F148A6-BDC1-4E26-BD30-B0D82485415D}" srcOrd="0" destOrd="0" presId="urn:microsoft.com/office/officeart/2005/8/layout/orgChart1"/>
    <dgm:cxn modelId="{1466C869-E9F6-4CBF-8D83-CD1F9F30E395}" srcId="{9E466EA6-1D9B-4F4D-A6E7-C1C7F9A78514}" destId="{6FB6A43B-5BA8-4BB6-96AC-E5668BE87A46}" srcOrd="0" destOrd="0" parTransId="{A0B22469-CA4C-49B6-B7D7-53ECF9F5B275}" sibTransId="{1288A1CD-2BD1-4C66-9427-54C8FF04C793}"/>
    <dgm:cxn modelId="{C40C2C04-EA7D-4F30-9D82-7248197195AF}" type="presOf" srcId="{91342FA1-3F12-4FBC-8807-9934A4FD2865}" destId="{C421D76C-871E-4D95-B8E8-EFC543BA6D16}" srcOrd="0" destOrd="0" presId="urn:microsoft.com/office/officeart/2005/8/layout/orgChart1"/>
    <dgm:cxn modelId="{3FF2BC39-23BE-4E5E-A28A-98B0785D4984}" type="presOf" srcId="{78AB42F3-7FFD-4C81-829E-05CFB9C6DDEC}" destId="{26637921-B87F-4056-BF2A-29351A6E28D0}" srcOrd="0" destOrd="0" presId="urn:microsoft.com/office/officeart/2005/8/layout/orgChart1"/>
    <dgm:cxn modelId="{7A11A811-5949-4312-B86B-2DFC4C657A1B}" srcId="{9E466EA6-1D9B-4F4D-A6E7-C1C7F9A78514}" destId="{9CD1F036-7611-4E55-93C5-8326BAC327A0}" srcOrd="2" destOrd="0" parTransId="{A7743843-F868-4F6B-A3BB-A3242FCACF78}" sibTransId="{0AB7B0C8-9D44-4FF9-A0E5-3E305A536625}"/>
    <dgm:cxn modelId="{613F8355-AD04-4AB7-8896-1B6C32EAC1A6}" type="presOf" srcId="{A0B22469-CA4C-49B6-B7D7-53ECF9F5B275}" destId="{206477C7-0E1E-45E7-A626-6D97031DFC91}" srcOrd="0" destOrd="0" presId="urn:microsoft.com/office/officeart/2005/8/layout/orgChart1"/>
    <dgm:cxn modelId="{14B612FB-A660-439E-93FD-6C1C4AF29B29}" srcId="{9E466EA6-1D9B-4F4D-A6E7-C1C7F9A78514}" destId="{4D048721-3B28-4771-840D-E3B3AE343D1B}" srcOrd="1" destOrd="0" parTransId="{7E91F286-CA6B-46D0-9CC8-0FF42FAF2C52}" sibTransId="{ADF50021-1F1D-4966-A486-863D4CC85190}"/>
    <dgm:cxn modelId="{D5B998FF-94E6-4D22-A05A-446D0F1B18D7}" type="presOf" srcId="{6FB6A43B-5BA8-4BB6-96AC-E5668BE87A46}" destId="{2D26E22F-1B3A-4D5A-B9DC-A15A0521EB85}" srcOrd="0" destOrd="0" presId="urn:microsoft.com/office/officeart/2005/8/layout/orgChart1"/>
    <dgm:cxn modelId="{4F6DC5D6-3967-42F4-AAC0-754037A1B428}" type="presOf" srcId="{9E466EA6-1D9B-4F4D-A6E7-C1C7F9A78514}" destId="{29F97E60-7FA0-4804-960A-36CF263EA635}" srcOrd="1" destOrd="0" presId="urn:microsoft.com/office/officeart/2005/8/layout/orgChart1"/>
    <dgm:cxn modelId="{38F4C787-AE41-41AE-9D00-3FCEB4792339}" type="presOf" srcId="{91342FA1-3F12-4FBC-8807-9934A4FD2865}" destId="{183CC0DA-ED2B-4BDB-866F-06DA17699C80}" srcOrd="1" destOrd="0" presId="urn:microsoft.com/office/officeart/2005/8/layout/orgChart1"/>
    <dgm:cxn modelId="{1830E50F-D9FD-427E-9315-DE34940D2010}" type="presOf" srcId="{9CD1F036-7611-4E55-93C5-8326BAC327A0}" destId="{10120A6A-9B99-4DA1-86F7-F37CF563F96B}" srcOrd="0" destOrd="0" presId="urn:microsoft.com/office/officeart/2005/8/layout/orgChart1"/>
    <dgm:cxn modelId="{AA567670-6FCE-4124-93F4-E1B25EB1A8AA}" srcId="{9E466EA6-1D9B-4F4D-A6E7-C1C7F9A78514}" destId="{91342FA1-3F12-4FBC-8807-9934A4FD2865}" srcOrd="3" destOrd="0" parTransId="{78AB42F3-7FFD-4C81-829E-05CFB9C6DDEC}" sibTransId="{0912028E-B8C6-4388-A2BE-1020E5285536}"/>
    <dgm:cxn modelId="{1BA6E392-6A12-465D-B7E9-902788ECC225}" type="presOf" srcId="{5F6825D9-241B-4DAA-ABAA-E368931CFBC8}" destId="{910343D7-A4EA-48B8-84AE-C7134C17DE4C}" srcOrd="0" destOrd="0" presId="urn:microsoft.com/office/officeart/2005/8/layout/orgChart1"/>
    <dgm:cxn modelId="{0F519273-F97D-4644-AF9E-260C507C1119}" srcId="{5F6825D9-241B-4DAA-ABAA-E368931CFBC8}" destId="{9E466EA6-1D9B-4F4D-A6E7-C1C7F9A78514}" srcOrd="0" destOrd="0" parTransId="{2418076B-EC34-44DF-8B20-AA70491C3237}" sibTransId="{6E22E7B0-3C72-43FB-B79C-575B38A83529}"/>
    <dgm:cxn modelId="{03713459-00C0-41E3-BC70-18E80482F2D5}" type="presOf" srcId="{4D048721-3B28-4771-840D-E3B3AE343D1B}" destId="{E8DD2417-067B-4FCF-AD77-7FF6A2D78721}" srcOrd="1" destOrd="0" presId="urn:microsoft.com/office/officeart/2005/8/layout/orgChart1"/>
    <dgm:cxn modelId="{FEF25373-EB11-4E2B-8B1F-1F5EB3954A86}" type="presParOf" srcId="{910343D7-A4EA-48B8-84AE-C7134C17DE4C}" destId="{C972253B-DF85-4875-8268-7181B91E7FA5}" srcOrd="0" destOrd="0" presId="urn:microsoft.com/office/officeart/2005/8/layout/orgChart1"/>
    <dgm:cxn modelId="{F7468D53-472A-4758-BFC8-C50E7EF15DA1}" type="presParOf" srcId="{C972253B-DF85-4875-8268-7181B91E7FA5}" destId="{4EABD3E5-4EBD-40D7-AA31-57C3344285AF}" srcOrd="0" destOrd="0" presId="urn:microsoft.com/office/officeart/2005/8/layout/orgChart1"/>
    <dgm:cxn modelId="{829DB67C-FA34-4F06-91F4-1AC72D653A46}" type="presParOf" srcId="{4EABD3E5-4EBD-40D7-AA31-57C3344285AF}" destId="{7A4F9C9F-D255-40CB-8158-2E2D99E2CFAD}" srcOrd="0" destOrd="0" presId="urn:microsoft.com/office/officeart/2005/8/layout/orgChart1"/>
    <dgm:cxn modelId="{A74CCFD7-C0AF-486C-B1C8-A7C1F7C11003}" type="presParOf" srcId="{4EABD3E5-4EBD-40D7-AA31-57C3344285AF}" destId="{29F97E60-7FA0-4804-960A-36CF263EA635}" srcOrd="1" destOrd="0" presId="urn:microsoft.com/office/officeart/2005/8/layout/orgChart1"/>
    <dgm:cxn modelId="{494F00EE-350A-4FD6-8686-5092AAA1C827}" type="presParOf" srcId="{C972253B-DF85-4875-8268-7181B91E7FA5}" destId="{52FA11DE-DDF0-4CC1-B788-4F7F3443804B}" srcOrd="1" destOrd="0" presId="urn:microsoft.com/office/officeart/2005/8/layout/orgChart1"/>
    <dgm:cxn modelId="{1295F599-9F4A-4B2C-877D-A5CEB4A5C900}" type="presParOf" srcId="{52FA11DE-DDF0-4CC1-B788-4F7F3443804B}" destId="{31F148A6-BDC1-4E26-BD30-B0D82485415D}" srcOrd="0" destOrd="0" presId="urn:microsoft.com/office/officeart/2005/8/layout/orgChart1"/>
    <dgm:cxn modelId="{35DAFAAC-AC7D-4C4C-8D8F-4873334F12EA}" type="presParOf" srcId="{52FA11DE-DDF0-4CC1-B788-4F7F3443804B}" destId="{24B3490D-D290-4756-A202-82CBCA15AE91}" srcOrd="1" destOrd="0" presId="urn:microsoft.com/office/officeart/2005/8/layout/orgChart1"/>
    <dgm:cxn modelId="{19FC0157-E3B5-47A8-8E00-85E903A2A710}" type="presParOf" srcId="{24B3490D-D290-4756-A202-82CBCA15AE91}" destId="{C2F12140-E9C6-4E8D-A680-3F3AA1412B1A}" srcOrd="0" destOrd="0" presId="urn:microsoft.com/office/officeart/2005/8/layout/orgChart1"/>
    <dgm:cxn modelId="{204ED64F-DCC2-4B1F-8850-448FCCEED773}" type="presParOf" srcId="{C2F12140-E9C6-4E8D-A680-3F3AA1412B1A}" destId="{CD4CDEDD-838D-4F72-891A-6930EA5F2CAC}" srcOrd="0" destOrd="0" presId="urn:microsoft.com/office/officeart/2005/8/layout/orgChart1"/>
    <dgm:cxn modelId="{E6967542-57FA-438F-AABB-31FE2A2817FD}" type="presParOf" srcId="{C2F12140-E9C6-4E8D-A680-3F3AA1412B1A}" destId="{E8DD2417-067B-4FCF-AD77-7FF6A2D78721}" srcOrd="1" destOrd="0" presId="urn:microsoft.com/office/officeart/2005/8/layout/orgChart1"/>
    <dgm:cxn modelId="{07D2D681-FAF3-4643-B2EA-ADD7A54E5D17}" type="presParOf" srcId="{24B3490D-D290-4756-A202-82CBCA15AE91}" destId="{0D452DA5-654A-422F-9B9A-64DFE5408B00}" srcOrd="1" destOrd="0" presId="urn:microsoft.com/office/officeart/2005/8/layout/orgChart1"/>
    <dgm:cxn modelId="{7629BB03-7DF7-4A39-8C4A-4B0E976F65D3}" type="presParOf" srcId="{24B3490D-D290-4756-A202-82CBCA15AE91}" destId="{500C5217-B2E3-4F89-9E20-5EE8212C4E23}" srcOrd="2" destOrd="0" presId="urn:microsoft.com/office/officeart/2005/8/layout/orgChart1"/>
    <dgm:cxn modelId="{DE031432-888B-4EAF-8726-1CDC8DB25677}" type="presParOf" srcId="{52FA11DE-DDF0-4CC1-B788-4F7F3443804B}" destId="{4169B35E-E9E2-4F78-BFE5-5BB9523ADE08}" srcOrd="2" destOrd="0" presId="urn:microsoft.com/office/officeart/2005/8/layout/orgChart1"/>
    <dgm:cxn modelId="{A9870BFE-B6BA-4543-B360-38AFB3C3E188}" type="presParOf" srcId="{52FA11DE-DDF0-4CC1-B788-4F7F3443804B}" destId="{4609421E-E1F5-47F4-A545-3C3DB98BCC7E}" srcOrd="3" destOrd="0" presId="urn:microsoft.com/office/officeart/2005/8/layout/orgChart1"/>
    <dgm:cxn modelId="{A8FD165C-22ED-4C36-8362-7D24E15FAB36}" type="presParOf" srcId="{4609421E-E1F5-47F4-A545-3C3DB98BCC7E}" destId="{26E6D502-D7D2-4983-940F-A5258ECAABF1}" srcOrd="0" destOrd="0" presId="urn:microsoft.com/office/officeart/2005/8/layout/orgChart1"/>
    <dgm:cxn modelId="{65B2FA7D-69CF-4231-AC0C-9695F1A171ED}" type="presParOf" srcId="{26E6D502-D7D2-4983-940F-A5258ECAABF1}" destId="{10120A6A-9B99-4DA1-86F7-F37CF563F96B}" srcOrd="0" destOrd="0" presId="urn:microsoft.com/office/officeart/2005/8/layout/orgChart1"/>
    <dgm:cxn modelId="{0FDFA2FA-C735-4AB2-8061-AA607DEA8495}" type="presParOf" srcId="{26E6D502-D7D2-4983-940F-A5258ECAABF1}" destId="{4361BBB1-D6CF-438B-A92E-E0A3169F70BB}" srcOrd="1" destOrd="0" presId="urn:microsoft.com/office/officeart/2005/8/layout/orgChart1"/>
    <dgm:cxn modelId="{58DD4C9D-1858-421C-9F79-5AAD6A6216CF}" type="presParOf" srcId="{4609421E-E1F5-47F4-A545-3C3DB98BCC7E}" destId="{BD705A72-AF06-4311-B882-B6D32E3C4E58}" srcOrd="1" destOrd="0" presId="urn:microsoft.com/office/officeart/2005/8/layout/orgChart1"/>
    <dgm:cxn modelId="{F4BBA3AB-D6F0-4EF0-919E-6F7E9EA7F80D}" type="presParOf" srcId="{4609421E-E1F5-47F4-A545-3C3DB98BCC7E}" destId="{2D342AE0-35A5-4717-B477-47C9EDB906A1}" srcOrd="2" destOrd="0" presId="urn:microsoft.com/office/officeart/2005/8/layout/orgChart1"/>
    <dgm:cxn modelId="{D1E86590-274D-45E9-B842-4B6CE6D2DE79}" type="presParOf" srcId="{52FA11DE-DDF0-4CC1-B788-4F7F3443804B}" destId="{26637921-B87F-4056-BF2A-29351A6E28D0}" srcOrd="4" destOrd="0" presId="urn:microsoft.com/office/officeart/2005/8/layout/orgChart1"/>
    <dgm:cxn modelId="{6BCC4492-5E89-4603-A59D-6254DB794EE6}" type="presParOf" srcId="{52FA11DE-DDF0-4CC1-B788-4F7F3443804B}" destId="{5DF41E7D-D7FC-45B4-A7D6-143EEA8F31D6}" srcOrd="5" destOrd="0" presId="urn:microsoft.com/office/officeart/2005/8/layout/orgChart1"/>
    <dgm:cxn modelId="{A6939899-E6B4-482F-9CEC-41925894F19E}" type="presParOf" srcId="{5DF41E7D-D7FC-45B4-A7D6-143EEA8F31D6}" destId="{6B4CB2B2-1A9E-4F24-9463-E25AF37F2AF6}" srcOrd="0" destOrd="0" presId="urn:microsoft.com/office/officeart/2005/8/layout/orgChart1"/>
    <dgm:cxn modelId="{1B950759-66AD-408E-8ADB-9AD003C1210F}" type="presParOf" srcId="{6B4CB2B2-1A9E-4F24-9463-E25AF37F2AF6}" destId="{C421D76C-871E-4D95-B8E8-EFC543BA6D16}" srcOrd="0" destOrd="0" presId="urn:microsoft.com/office/officeart/2005/8/layout/orgChart1"/>
    <dgm:cxn modelId="{E1DDAAA8-523A-4464-9EB1-9CBCC5D078F1}" type="presParOf" srcId="{6B4CB2B2-1A9E-4F24-9463-E25AF37F2AF6}" destId="{183CC0DA-ED2B-4BDB-866F-06DA17699C80}" srcOrd="1" destOrd="0" presId="urn:microsoft.com/office/officeart/2005/8/layout/orgChart1"/>
    <dgm:cxn modelId="{9490E626-C62F-41A5-8051-DAACD02723C1}" type="presParOf" srcId="{5DF41E7D-D7FC-45B4-A7D6-143EEA8F31D6}" destId="{EF4869DE-82D5-4382-9792-6B9A73CCFBC8}" srcOrd="1" destOrd="0" presId="urn:microsoft.com/office/officeart/2005/8/layout/orgChart1"/>
    <dgm:cxn modelId="{E3E221AD-FB2F-4A94-A66C-28E3EF4F30D4}" type="presParOf" srcId="{5DF41E7D-D7FC-45B4-A7D6-143EEA8F31D6}" destId="{B62F30CA-3103-4F8B-B859-E92B1B7A6444}" srcOrd="2" destOrd="0" presId="urn:microsoft.com/office/officeart/2005/8/layout/orgChart1"/>
    <dgm:cxn modelId="{E340771F-80FC-49AB-B457-4BA5846D02AA}" type="presParOf" srcId="{C972253B-DF85-4875-8268-7181B91E7FA5}" destId="{C38ADCDB-CD22-4111-A85E-959CCC0B06CF}" srcOrd="2" destOrd="0" presId="urn:microsoft.com/office/officeart/2005/8/layout/orgChart1"/>
    <dgm:cxn modelId="{889FB41D-8207-4EA2-9BC1-B87FFA8F8091}" type="presParOf" srcId="{C38ADCDB-CD22-4111-A85E-959CCC0B06CF}" destId="{206477C7-0E1E-45E7-A626-6D97031DFC91}" srcOrd="0" destOrd="0" presId="urn:microsoft.com/office/officeart/2005/8/layout/orgChart1"/>
    <dgm:cxn modelId="{4676458C-44A5-48B3-973D-24A9692D514A}" type="presParOf" srcId="{C38ADCDB-CD22-4111-A85E-959CCC0B06CF}" destId="{AF006F9B-ABF1-498D-B3D9-62A2197BC444}" srcOrd="1" destOrd="0" presId="urn:microsoft.com/office/officeart/2005/8/layout/orgChart1"/>
    <dgm:cxn modelId="{D130BFCB-E5D6-436B-A258-0B91D326ED13}" type="presParOf" srcId="{AF006F9B-ABF1-498D-B3D9-62A2197BC444}" destId="{71562DA2-E1AD-43E4-83EE-E62A2AC01BD4}" srcOrd="0" destOrd="0" presId="urn:microsoft.com/office/officeart/2005/8/layout/orgChart1"/>
    <dgm:cxn modelId="{4F0B624F-91F5-4DEE-BC97-B290FE081924}" type="presParOf" srcId="{71562DA2-E1AD-43E4-83EE-E62A2AC01BD4}" destId="{2D26E22F-1B3A-4D5A-B9DC-A15A0521EB85}" srcOrd="0" destOrd="0" presId="urn:microsoft.com/office/officeart/2005/8/layout/orgChart1"/>
    <dgm:cxn modelId="{817810A5-0E70-426F-9793-D8F8EA34DE56}" type="presParOf" srcId="{71562DA2-E1AD-43E4-83EE-E62A2AC01BD4}" destId="{8108F097-8FD2-435F-998C-B877D238492B}" srcOrd="1" destOrd="0" presId="urn:microsoft.com/office/officeart/2005/8/layout/orgChart1"/>
    <dgm:cxn modelId="{B585C6A8-DF32-4B02-BC02-B7C13309EF05}" type="presParOf" srcId="{AF006F9B-ABF1-498D-B3D9-62A2197BC444}" destId="{8B733706-2D62-4EF7-AE2F-0361B38BE159}" srcOrd="1" destOrd="0" presId="urn:microsoft.com/office/officeart/2005/8/layout/orgChart1"/>
    <dgm:cxn modelId="{23D29D09-B4EF-4AF9-A2F8-81FBE8968645}" type="presParOf" srcId="{AF006F9B-ABF1-498D-B3D9-62A2197BC444}" destId="{25EEA6C7-6260-418B-82F9-721AB3EC11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67CE0-3384-4916-9D7D-98757E59FDA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AE95B19-2623-4207-9123-9AC56C119D40}">
      <dgm:prSet phldrT="[Texto]" custT="1"/>
      <dgm:spPr/>
      <dgm:t>
        <a:bodyPr/>
        <a:lstStyle/>
        <a:p>
          <a:r>
            <a:rPr lang="es-MX" sz="3600" b="1" dirty="0" smtClean="0">
              <a:solidFill>
                <a:srgbClr val="000000"/>
              </a:solidFill>
            </a:rPr>
            <a:t>“MUM”</a:t>
          </a:r>
          <a:endParaRPr lang="es-MX" sz="3600" b="1" dirty="0">
            <a:solidFill>
              <a:srgbClr val="000000"/>
            </a:solidFill>
          </a:endParaRPr>
        </a:p>
      </dgm:t>
    </dgm:pt>
    <dgm:pt modelId="{D9B725BB-7CAF-47AD-9875-836F75C58EC9}" type="parTrans" cxnId="{6C7E24A9-7A6A-4DEF-BCFB-FF196BC4BC1C}">
      <dgm:prSet/>
      <dgm:spPr/>
      <dgm:t>
        <a:bodyPr/>
        <a:lstStyle/>
        <a:p>
          <a:endParaRPr lang="es-MX"/>
        </a:p>
      </dgm:t>
    </dgm:pt>
    <dgm:pt modelId="{CC658451-04CB-4150-AA1A-0064D5DF8512}" type="sibTrans" cxnId="{6C7E24A9-7A6A-4DEF-BCFB-FF196BC4BC1C}">
      <dgm:prSet/>
      <dgm:spPr/>
      <dgm:t>
        <a:bodyPr/>
        <a:lstStyle/>
        <a:p>
          <a:endParaRPr lang="es-MX"/>
        </a:p>
      </dgm:t>
    </dgm:pt>
    <dgm:pt modelId="{23CD8139-0A57-4114-8326-476AF7C352DD}">
      <dgm:prSet phldrT="[Texto]" custT="1"/>
      <dgm:spPr/>
      <dgm:t>
        <a:bodyPr/>
        <a:lstStyle/>
        <a:p>
          <a:r>
            <a:rPr lang="es-MX" sz="3600" dirty="0" smtClean="0">
              <a:solidFill>
                <a:srgbClr val="000000"/>
              </a:solidFill>
            </a:rPr>
            <a:t>Aprendizaje-Enseñanza</a:t>
          </a:r>
          <a:endParaRPr lang="es-MX" sz="3600" dirty="0">
            <a:solidFill>
              <a:srgbClr val="000000"/>
            </a:solidFill>
          </a:endParaRPr>
        </a:p>
      </dgm:t>
    </dgm:pt>
    <dgm:pt modelId="{A133B7CB-B36A-4494-8C77-FC4696615922}" type="parTrans" cxnId="{F8158ACC-60A8-4721-AD60-2F1FBCABC726}">
      <dgm:prSet/>
      <dgm:spPr/>
      <dgm:t>
        <a:bodyPr/>
        <a:lstStyle/>
        <a:p>
          <a:endParaRPr lang="es-MX"/>
        </a:p>
      </dgm:t>
    </dgm:pt>
    <dgm:pt modelId="{32AC5487-A199-4DCB-B6FB-43633C25FD38}" type="sibTrans" cxnId="{F8158ACC-60A8-4721-AD60-2F1FBCABC726}">
      <dgm:prSet/>
      <dgm:spPr/>
      <dgm:t>
        <a:bodyPr/>
        <a:lstStyle/>
        <a:p>
          <a:endParaRPr lang="es-MX"/>
        </a:p>
      </dgm:t>
    </dgm:pt>
    <dgm:pt modelId="{F11D5996-9105-4E4D-80BC-CD355742085A}" type="pres">
      <dgm:prSet presAssocID="{96B67CE0-3384-4916-9D7D-98757E59FD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AAAB6E-E981-4B3A-9A38-60F03C9C572A}" type="pres">
      <dgm:prSet presAssocID="{6AE95B19-2623-4207-9123-9AC56C119D40}" presName="arrow" presStyleLbl="node1" presStyleIdx="0" presStyleCnt="2" custRadScaleRad="99544" custRadScaleInc="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1DDE1-DC9C-4448-BA94-1073BE6AF231}" type="pres">
      <dgm:prSet presAssocID="{23CD8139-0A57-4114-8326-476AF7C352D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E92E03-B217-4526-BB5B-74FDB2D4D1A3}" type="presOf" srcId="{96B67CE0-3384-4916-9D7D-98757E59FDAB}" destId="{F11D5996-9105-4E4D-80BC-CD355742085A}" srcOrd="0" destOrd="0" presId="urn:microsoft.com/office/officeart/2005/8/layout/arrow5"/>
    <dgm:cxn modelId="{2F8F4DF8-7881-4315-9094-E7083CE5D2C6}" type="presOf" srcId="{6AE95B19-2623-4207-9123-9AC56C119D40}" destId="{C5AAAB6E-E981-4B3A-9A38-60F03C9C572A}" srcOrd="0" destOrd="0" presId="urn:microsoft.com/office/officeart/2005/8/layout/arrow5"/>
    <dgm:cxn modelId="{A2FBC5B3-FE6B-4793-A349-F0BAD6076992}" type="presOf" srcId="{23CD8139-0A57-4114-8326-476AF7C352DD}" destId="{63F1DDE1-DC9C-4448-BA94-1073BE6AF231}" srcOrd="0" destOrd="0" presId="urn:microsoft.com/office/officeart/2005/8/layout/arrow5"/>
    <dgm:cxn modelId="{6C7E24A9-7A6A-4DEF-BCFB-FF196BC4BC1C}" srcId="{96B67CE0-3384-4916-9D7D-98757E59FDAB}" destId="{6AE95B19-2623-4207-9123-9AC56C119D40}" srcOrd="0" destOrd="0" parTransId="{D9B725BB-7CAF-47AD-9875-836F75C58EC9}" sibTransId="{CC658451-04CB-4150-AA1A-0064D5DF8512}"/>
    <dgm:cxn modelId="{F8158ACC-60A8-4721-AD60-2F1FBCABC726}" srcId="{96B67CE0-3384-4916-9D7D-98757E59FDAB}" destId="{23CD8139-0A57-4114-8326-476AF7C352DD}" srcOrd="1" destOrd="0" parTransId="{A133B7CB-B36A-4494-8C77-FC4696615922}" sibTransId="{32AC5487-A199-4DCB-B6FB-43633C25FD38}"/>
    <dgm:cxn modelId="{67458C51-39C7-4139-9504-FF58D1FBF6AD}" type="presParOf" srcId="{F11D5996-9105-4E4D-80BC-CD355742085A}" destId="{C5AAAB6E-E981-4B3A-9A38-60F03C9C572A}" srcOrd="0" destOrd="0" presId="urn:microsoft.com/office/officeart/2005/8/layout/arrow5"/>
    <dgm:cxn modelId="{A4EEDC92-20FF-4FC4-A81C-B1DEC84A9D44}" type="presParOf" srcId="{F11D5996-9105-4E4D-80BC-CD355742085A}" destId="{63F1DDE1-DC9C-4448-BA94-1073BE6AF23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8291C-7F36-F340-8F03-56B6330C8063}" type="doc">
      <dgm:prSet loTypeId="urn:microsoft.com/office/officeart/2005/8/layout/vList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DFDC96-2D91-B846-8535-06D0EE20617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Modelos de formación profesional</a:t>
          </a:r>
          <a:endParaRPr lang="es-ES" dirty="0">
            <a:solidFill>
              <a:srgbClr val="000000"/>
            </a:solidFill>
          </a:endParaRPr>
        </a:p>
      </dgm:t>
    </dgm:pt>
    <dgm:pt modelId="{863007A3-9A08-7E4A-AD52-4BDDE9AE0863}" type="parTrans" cxnId="{02CDFFBC-4294-BD44-B5EA-816506C68A04}">
      <dgm:prSet/>
      <dgm:spPr/>
      <dgm:t>
        <a:bodyPr/>
        <a:lstStyle/>
        <a:p>
          <a:endParaRPr lang="es-ES"/>
        </a:p>
      </dgm:t>
    </dgm:pt>
    <dgm:pt modelId="{CAA3FA48-6268-2B46-92F6-644A04C3431E}" type="sibTrans" cxnId="{02CDFFBC-4294-BD44-B5EA-816506C68A04}">
      <dgm:prSet/>
      <dgm:spPr/>
      <dgm:t>
        <a:bodyPr/>
        <a:lstStyle/>
        <a:p>
          <a:endParaRPr lang="es-ES"/>
        </a:p>
      </dgm:t>
    </dgm:pt>
    <dgm:pt modelId="{3E3862E0-EB88-DB4B-A63E-0606E344C4E5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Tendencias para la contextualizar la formación de profesionales</a:t>
          </a:r>
          <a:endParaRPr lang="es-ES" dirty="0">
            <a:solidFill>
              <a:srgbClr val="000000"/>
            </a:solidFill>
          </a:endParaRPr>
        </a:p>
      </dgm:t>
    </dgm:pt>
    <dgm:pt modelId="{A7F6E17E-E146-2A43-99D3-C86106A5D617}" type="parTrans" cxnId="{652720ED-CDEA-3644-B01D-109138BC931A}">
      <dgm:prSet/>
      <dgm:spPr/>
      <dgm:t>
        <a:bodyPr/>
        <a:lstStyle/>
        <a:p>
          <a:endParaRPr lang="es-ES"/>
        </a:p>
      </dgm:t>
    </dgm:pt>
    <dgm:pt modelId="{80A2007E-800B-F342-8B6A-1DD67DF5CB2D}" type="sibTrans" cxnId="{652720ED-CDEA-3644-B01D-109138BC931A}">
      <dgm:prSet/>
      <dgm:spPr/>
      <dgm:t>
        <a:bodyPr/>
        <a:lstStyle/>
        <a:p>
          <a:endParaRPr lang="es-ES"/>
        </a:p>
      </dgm:t>
    </dgm:pt>
    <dgm:pt modelId="{9703ADA1-4A99-294E-8046-9DD7AE5EDDDB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¿Cómo podría ser el modelo de formación profesional?</a:t>
          </a:r>
          <a:endParaRPr lang="es-ES" dirty="0">
            <a:solidFill>
              <a:srgbClr val="000000"/>
            </a:solidFill>
          </a:endParaRPr>
        </a:p>
      </dgm:t>
    </dgm:pt>
    <dgm:pt modelId="{86527255-891A-DB4A-8983-477C6BB92CE0}" type="parTrans" cxnId="{9C87646A-2A7B-9441-ABDF-2CCB881CCAF2}">
      <dgm:prSet/>
      <dgm:spPr/>
      <dgm:t>
        <a:bodyPr/>
        <a:lstStyle/>
        <a:p>
          <a:endParaRPr lang="es-ES"/>
        </a:p>
      </dgm:t>
    </dgm:pt>
    <dgm:pt modelId="{99307F8C-25F6-1E48-8FE4-969030B421EC}" type="sibTrans" cxnId="{9C87646A-2A7B-9441-ABDF-2CCB881CCAF2}">
      <dgm:prSet/>
      <dgm:spPr/>
      <dgm:t>
        <a:bodyPr/>
        <a:lstStyle/>
        <a:p>
          <a:endParaRPr lang="es-ES"/>
        </a:p>
      </dgm:t>
    </dgm:pt>
    <dgm:pt modelId="{DAB4AD15-1010-4C45-95C9-FF0A16AFFF13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Reflexiones sobre el diseño y la gestión curricular</a:t>
          </a:r>
          <a:endParaRPr lang="es-ES" dirty="0">
            <a:solidFill>
              <a:srgbClr val="000000"/>
            </a:solidFill>
          </a:endParaRPr>
        </a:p>
      </dgm:t>
    </dgm:pt>
    <dgm:pt modelId="{84A38D10-B702-FE41-8BB3-72C8139D474C}" type="parTrans" cxnId="{F09ABEE1-39E3-5641-A3CC-7B9137E0050F}">
      <dgm:prSet/>
      <dgm:spPr/>
      <dgm:t>
        <a:bodyPr/>
        <a:lstStyle/>
        <a:p>
          <a:endParaRPr lang="es-ES"/>
        </a:p>
      </dgm:t>
    </dgm:pt>
    <dgm:pt modelId="{2F7008F0-A336-9C44-B04A-CEE500C614D1}" type="sibTrans" cxnId="{F09ABEE1-39E3-5641-A3CC-7B9137E0050F}">
      <dgm:prSet/>
      <dgm:spPr/>
      <dgm:t>
        <a:bodyPr/>
        <a:lstStyle/>
        <a:p>
          <a:endParaRPr lang="es-ES"/>
        </a:p>
      </dgm:t>
    </dgm:pt>
    <dgm:pt modelId="{89DA9780-8100-4245-8AEB-878AD81553EF}" type="pres">
      <dgm:prSet presAssocID="{BD28291C-7F36-F340-8F03-56B6330C80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91C93E-DC5E-B74C-A447-420F76CD61AF}" type="pres">
      <dgm:prSet presAssocID="{84DFDC96-2D91-B846-8535-06D0EE206172}" presName="comp" presStyleCnt="0"/>
      <dgm:spPr/>
    </dgm:pt>
    <dgm:pt modelId="{D5CC1C58-66C3-0B43-84B1-72C3694ADFE4}" type="pres">
      <dgm:prSet presAssocID="{84DFDC96-2D91-B846-8535-06D0EE206172}" presName="box" presStyleLbl="node1" presStyleIdx="0" presStyleCnt="4" custLinFactNeighborX="1569" custLinFactNeighborY="1670"/>
      <dgm:spPr/>
      <dgm:t>
        <a:bodyPr/>
        <a:lstStyle/>
        <a:p>
          <a:endParaRPr lang="es-ES"/>
        </a:p>
      </dgm:t>
    </dgm:pt>
    <dgm:pt modelId="{F5A8F808-D94E-A14A-AA55-973F3CB6C151}" type="pres">
      <dgm:prSet presAssocID="{84DFDC96-2D91-B846-8535-06D0EE206172}" presName="img" presStyleLbl="fgImgPlace1" presStyleIdx="0" presStyleCnt="4"/>
      <dgm:spPr/>
    </dgm:pt>
    <dgm:pt modelId="{E7C4CDC1-E26E-B74D-863D-318E73B1885B}" type="pres">
      <dgm:prSet presAssocID="{84DFDC96-2D91-B846-8535-06D0EE2061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BBBA3-59E8-014E-ACC6-EEA0A004FD49}" type="pres">
      <dgm:prSet presAssocID="{CAA3FA48-6268-2B46-92F6-644A04C3431E}" presName="spacer" presStyleCnt="0"/>
      <dgm:spPr/>
    </dgm:pt>
    <dgm:pt modelId="{CD51F146-4B1C-1F4E-B6DB-C181BB2601E5}" type="pres">
      <dgm:prSet presAssocID="{3E3862E0-EB88-DB4B-A63E-0606E344C4E5}" presName="comp" presStyleCnt="0"/>
      <dgm:spPr/>
    </dgm:pt>
    <dgm:pt modelId="{F4F1A3C5-9A35-8045-8791-0D4116FA908E}" type="pres">
      <dgm:prSet presAssocID="{3E3862E0-EB88-DB4B-A63E-0606E344C4E5}" presName="box" presStyleLbl="node1" presStyleIdx="1" presStyleCnt="4"/>
      <dgm:spPr/>
      <dgm:t>
        <a:bodyPr/>
        <a:lstStyle/>
        <a:p>
          <a:endParaRPr lang="es-ES"/>
        </a:p>
      </dgm:t>
    </dgm:pt>
    <dgm:pt modelId="{3D908E63-AC34-F742-AC64-791A0AEE4CA4}" type="pres">
      <dgm:prSet presAssocID="{3E3862E0-EB88-DB4B-A63E-0606E344C4E5}" presName="img" presStyleLbl="fgImgPlace1" presStyleIdx="1" presStyleCnt="4"/>
      <dgm:spPr/>
    </dgm:pt>
    <dgm:pt modelId="{5D9162FC-DC38-544D-802C-FE70868D03F9}" type="pres">
      <dgm:prSet presAssocID="{3E3862E0-EB88-DB4B-A63E-0606E344C4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836F1-9087-AD45-95FE-168044F1B666}" type="pres">
      <dgm:prSet presAssocID="{80A2007E-800B-F342-8B6A-1DD67DF5CB2D}" presName="spacer" presStyleCnt="0"/>
      <dgm:spPr/>
    </dgm:pt>
    <dgm:pt modelId="{4925E6B8-B857-9546-911C-9353595C7768}" type="pres">
      <dgm:prSet presAssocID="{9703ADA1-4A99-294E-8046-9DD7AE5EDDDB}" presName="comp" presStyleCnt="0"/>
      <dgm:spPr/>
    </dgm:pt>
    <dgm:pt modelId="{48D37093-9EF1-9E4C-8785-C50C7065887F}" type="pres">
      <dgm:prSet presAssocID="{9703ADA1-4A99-294E-8046-9DD7AE5EDDDB}" presName="box" presStyleLbl="node1" presStyleIdx="2" presStyleCnt="4"/>
      <dgm:spPr/>
      <dgm:t>
        <a:bodyPr/>
        <a:lstStyle/>
        <a:p>
          <a:endParaRPr lang="es-ES"/>
        </a:p>
      </dgm:t>
    </dgm:pt>
    <dgm:pt modelId="{E196EA7F-7E49-4F4B-80B5-CD070DA5C6EB}" type="pres">
      <dgm:prSet presAssocID="{9703ADA1-4A99-294E-8046-9DD7AE5EDDDB}" presName="img" presStyleLbl="fgImgPlace1" presStyleIdx="2" presStyleCnt="4"/>
      <dgm:spPr/>
    </dgm:pt>
    <dgm:pt modelId="{18813F5B-2775-1841-A56A-7AB404056319}" type="pres">
      <dgm:prSet presAssocID="{9703ADA1-4A99-294E-8046-9DD7AE5EDDD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83D70-E25F-F648-B533-4A5E1BB64DD6}" type="pres">
      <dgm:prSet presAssocID="{99307F8C-25F6-1E48-8FE4-969030B421EC}" presName="spacer" presStyleCnt="0"/>
      <dgm:spPr/>
    </dgm:pt>
    <dgm:pt modelId="{DA8D3B8C-2214-7547-9371-8D31497F1B45}" type="pres">
      <dgm:prSet presAssocID="{DAB4AD15-1010-4C45-95C9-FF0A16AFFF13}" presName="comp" presStyleCnt="0"/>
      <dgm:spPr/>
    </dgm:pt>
    <dgm:pt modelId="{4254A857-09A0-8547-A324-F9CFD6C73017}" type="pres">
      <dgm:prSet presAssocID="{DAB4AD15-1010-4C45-95C9-FF0A16AFFF13}" presName="box" presStyleLbl="node1" presStyleIdx="3" presStyleCnt="4"/>
      <dgm:spPr/>
      <dgm:t>
        <a:bodyPr/>
        <a:lstStyle/>
        <a:p>
          <a:endParaRPr lang="es-ES"/>
        </a:p>
      </dgm:t>
    </dgm:pt>
    <dgm:pt modelId="{8D0095E3-B1A9-214F-A465-44E0EB75E133}" type="pres">
      <dgm:prSet presAssocID="{DAB4AD15-1010-4C45-95C9-FF0A16AFFF13}" presName="img" presStyleLbl="fgImgPlace1" presStyleIdx="3" presStyleCnt="4"/>
      <dgm:spPr/>
    </dgm:pt>
    <dgm:pt modelId="{EB995DEE-432D-8240-B17E-27BB672C9542}" type="pres">
      <dgm:prSet presAssocID="{DAB4AD15-1010-4C45-95C9-FF0A16AFFF1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9ABEE1-39E3-5641-A3CC-7B9137E0050F}" srcId="{BD28291C-7F36-F340-8F03-56B6330C8063}" destId="{DAB4AD15-1010-4C45-95C9-FF0A16AFFF13}" srcOrd="3" destOrd="0" parTransId="{84A38D10-B702-FE41-8BB3-72C8139D474C}" sibTransId="{2F7008F0-A336-9C44-B04A-CEE500C614D1}"/>
    <dgm:cxn modelId="{DA6F4B7A-C573-264E-99D6-BEA8A8890404}" type="presOf" srcId="{DAB4AD15-1010-4C45-95C9-FF0A16AFFF13}" destId="{EB995DEE-432D-8240-B17E-27BB672C9542}" srcOrd="1" destOrd="0" presId="urn:microsoft.com/office/officeart/2005/8/layout/vList4"/>
    <dgm:cxn modelId="{02CDFFBC-4294-BD44-B5EA-816506C68A04}" srcId="{BD28291C-7F36-F340-8F03-56B6330C8063}" destId="{84DFDC96-2D91-B846-8535-06D0EE206172}" srcOrd="0" destOrd="0" parTransId="{863007A3-9A08-7E4A-AD52-4BDDE9AE0863}" sibTransId="{CAA3FA48-6268-2B46-92F6-644A04C3431E}"/>
    <dgm:cxn modelId="{CD5F34AC-B93C-5443-BF5D-5517107F6316}" type="presOf" srcId="{84DFDC96-2D91-B846-8535-06D0EE206172}" destId="{E7C4CDC1-E26E-B74D-863D-318E73B1885B}" srcOrd="1" destOrd="0" presId="urn:microsoft.com/office/officeart/2005/8/layout/vList4"/>
    <dgm:cxn modelId="{7A83DAD6-0124-2840-9330-803A46A1FB8F}" type="presOf" srcId="{BD28291C-7F36-F340-8F03-56B6330C8063}" destId="{89DA9780-8100-4245-8AEB-878AD81553EF}" srcOrd="0" destOrd="0" presId="urn:microsoft.com/office/officeart/2005/8/layout/vList4"/>
    <dgm:cxn modelId="{9C87646A-2A7B-9441-ABDF-2CCB881CCAF2}" srcId="{BD28291C-7F36-F340-8F03-56B6330C8063}" destId="{9703ADA1-4A99-294E-8046-9DD7AE5EDDDB}" srcOrd="2" destOrd="0" parTransId="{86527255-891A-DB4A-8983-477C6BB92CE0}" sibTransId="{99307F8C-25F6-1E48-8FE4-969030B421EC}"/>
    <dgm:cxn modelId="{B5182C7B-5812-E14B-AA66-EE80A2643727}" type="presOf" srcId="{3E3862E0-EB88-DB4B-A63E-0606E344C4E5}" destId="{F4F1A3C5-9A35-8045-8791-0D4116FA908E}" srcOrd="0" destOrd="0" presId="urn:microsoft.com/office/officeart/2005/8/layout/vList4"/>
    <dgm:cxn modelId="{50460152-A3D8-BD45-BC16-569C7BCC34E0}" type="presOf" srcId="{3E3862E0-EB88-DB4B-A63E-0606E344C4E5}" destId="{5D9162FC-DC38-544D-802C-FE70868D03F9}" srcOrd="1" destOrd="0" presId="urn:microsoft.com/office/officeart/2005/8/layout/vList4"/>
    <dgm:cxn modelId="{A2B0CD2B-627A-1641-8D1E-5F4446B50D86}" type="presOf" srcId="{9703ADA1-4A99-294E-8046-9DD7AE5EDDDB}" destId="{48D37093-9EF1-9E4C-8785-C50C7065887F}" srcOrd="0" destOrd="0" presId="urn:microsoft.com/office/officeart/2005/8/layout/vList4"/>
    <dgm:cxn modelId="{259144E9-B552-0C4C-8349-FDF9A4E20D42}" type="presOf" srcId="{DAB4AD15-1010-4C45-95C9-FF0A16AFFF13}" destId="{4254A857-09A0-8547-A324-F9CFD6C73017}" srcOrd="0" destOrd="0" presId="urn:microsoft.com/office/officeart/2005/8/layout/vList4"/>
    <dgm:cxn modelId="{652720ED-CDEA-3644-B01D-109138BC931A}" srcId="{BD28291C-7F36-F340-8F03-56B6330C8063}" destId="{3E3862E0-EB88-DB4B-A63E-0606E344C4E5}" srcOrd="1" destOrd="0" parTransId="{A7F6E17E-E146-2A43-99D3-C86106A5D617}" sibTransId="{80A2007E-800B-F342-8B6A-1DD67DF5CB2D}"/>
    <dgm:cxn modelId="{17FA0306-E5A0-1D48-8BFF-E376F9451409}" type="presOf" srcId="{9703ADA1-4A99-294E-8046-9DD7AE5EDDDB}" destId="{18813F5B-2775-1841-A56A-7AB404056319}" srcOrd="1" destOrd="0" presId="urn:microsoft.com/office/officeart/2005/8/layout/vList4"/>
    <dgm:cxn modelId="{64C4C597-8367-1F48-9BD4-055B4CFC2514}" type="presOf" srcId="{84DFDC96-2D91-B846-8535-06D0EE206172}" destId="{D5CC1C58-66C3-0B43-84B1-72C3694ADFE4}" srcOrd="0" destOrd="0" presId="urn:microsoft.com/office/officeart/2005/8/layout/vList4"/>
    <dgm:cxn modelId="{C49E00CB-9901-8E47-A9D9-0B254321B88B}" type="presParOf" srcId="{89DA9780-8100-4245-8AEB-878AD81553EF}" destId="{BC91C93E-DC5E-B74C-A447-420F76CD61AF}" srcOrd="0" destOrd="0" presId="urn:microsoft.com/office/officeart/2005/8/layout/vList4"/>
    <dgm:cxn modelId="{3095001E-A187-CD42-A127-97B64CB2987E}" type="presParOf" srcId="{BC91C93E-DC5E-B74C-A447-420F76CD61AF}" destId="{D5CC1C58-66C3-0B43-84B1-72C3694ADFE4}" srcOrd="0" destOrd="0" presId="urn:microsoft.com/office/officeart/2005/8/layout/vList4"/>
    <dgm:cxn modelId="{F33DCF18-4E35-194D-99E1-7EF77D62A81A}" type="presParOf" srcId="{BC91C93E-DC5E-B74C-A447-420F76CD61AF}" destId="{F5A8F808-D94E-A14A-AA55-973F3CB6C151}" srcOrd="1" destOrd="0" presId="urn:microsoft.com/office/officeart/2005/8/layout/vList4"/>
    <dgm:cxn modelId="{5CCBB818-C158-8845-A1E6-0AA152EB1AB4}" type="presParOf" srcId="{BC91C93E-DC5E-B74C-A447-420F76CD61AF}" destId="{E7C4CDC1-E26E-B74D-863D-318E73B1885B}" srcOrd="2" destOrd="0" presId="urn:microsoft.com/office/officeart/2005/8/layout/vList4"/>
    <dgm:cxn modelId="{48F9B101-FA73-2445-B853-0C955BCA21DF}" type="presParOf" srcId="{89DA9780-8100-4245-8AEB-878AD81553EF}" destId="{0DABBBA3-59E8-014E-ACC6-EEA0A004FD49}" srcOrd="1" destOrd="0" presId="urn:microsoft.com/office/officeart/2005/8/layout/vList4"/>
    <dgm:cxn modelId="{1A108539-CCBD-814B-9263-CFCB8D841DBB}" type="presParOf" srcId="{89DA9780-8100-4245-8AEB-878AD81553EF}" destId="{CD51F146-4B1C-1F4E-B6DB-C181BB2601E5}" srcOrd="2" destOrd="0" presId="urn:microsoft.com/office/officeart/2005/8/layout/vList4"/>
    <dgm:cxn modelId="{D06E0AE1-8093-7A43-A4A3-F0472B227068}" type="presParOf" srcId="{CD51F146-4B1C-1F4E-B6DB-C181BB2601E5}" destId="{F4F1A3C5-9A35-8045-8791-0D4116FA908E}" srcOrd="0" destOrd="0" presId="urn:microsoft.com/office/officeart/2005/8/layout/vList4"/>
    <dgm:cxn modelId="{788397D1-5960-1042-9325-7AE5BBEFE533}" type="presParOf" srcId="{CD51F146-4B1C-1F4E-B6DB-C181BB2601E5}" destId="{3D908E63-AC34-F742-AC64-791A0AEE4CA4}" srcOrd="1" destOrd="0" presId="urn:microsoft.com/office/officeart/2005/8/layout/vList4"/>
    <dgm:cxn modelId="{5B73650B-D904-9245-BE25-97E1CE7C5D72}" type="presParOf" srcId="{CD51F146-4B1C-1F4E-B6DB-C181BB2601E5}" destId="{5D9162FC-DC38-544D-802C-FE70868D03F9}" srcOrd="2" destOrd="0" presId="urn:microsoft.com/office/officeart/2005/8/layout/vList4"/>
    <dgm:cxn modelId="{95DBF342-B9C9-E94C-B7B7-F4E24209BB94}" type="presParOf" srcId="{89DA9780-8100-4245-8AEB-878AD81553EF}" destId="{754836F1-9087-AD45-95FE-168044F1B666}" srcOrd="3" destOrd="0" presId="urn:microsoft.com/office/officeart/2005/8/layout/vList4"/>
    <dgm:cxn modelId="{C7EE039E-3839-EF41-ABF2-30481CFD1EC4}" type="presParOf" srcId="{89DA9780-8100-4245-8AEB-878AD81553EF}" destId="{4925E6B8-B857-9546-911C-9353595C7768}" srcOrd="4" destOrd="0" presId="urn:microsoft.com/office/officeart/2005/8/layout/vList4"/>
    <dgm:cxn modelId="{8C79F152-A25A-4E47-A0E4-F78763946CFE}" type="presParOf" srcId="{4925E6B8-B857-9546-911C-9353595C7768}" destId="{48D37093-9EF1-9E4C-8785-C50C7065887F}" srcOrd="0" destOrd="0" presId="urn:microsoft.com/office/officeart/2005/8/layout/vList4"/>
    <dgm:cxn modelId="{EBF90389-4907-7145-B25E-6D1CC83C7CF0}" type="presParOf" srcId="{4925E6B8-B857-9546-911C-9353595C7768}" destId="{E196EA7F-7E49-4F4B-80B5-CD070DA5C6EB}" srcOrd="1" destOrd="0" presId="urn:microsoft.com/office/officeart/2005/8/layout/vList4"/>
    <dgm:cxn modelId="{35176EAF-AB06-B846-B03A-F0B45810AEA9}" type="presParOf" srcId="{4925E6B8-B857-9546-911C-9353595C7768}" destId="{18813F5B-2775-1841-A56A-7AB404056319}" srcOrd="2" destOrd="0" presId="urn:microsoft.com/office/officeart/2005/8/layout/vList4"/>
    <dgm:cxn modelId="{F76B1238-A286-7A4C-9F27-895D64A84107}" type="presParOf" srcId="{89DA9780-8100-4245-8AEB-878AD81553EF}" destId="{20583D70-E25F-F648-B533-4A5E1BB64DD6}" srcOrd="5" destOrd="0" presId="urn:microsoft.com/office/officeart/2005/8/layout/vList4"/>
    <dgm:cxn modelId="{2F9CB448-DFD9-374A-B771-B047D384DDD0}" type="presParOf" srcId="{89DA9780-8100-4245-8AEB-878AD81553EF}" destId="{DA8D3B8C-2214-7547-9371-8D31497F1B45}" srcOrd="6" destOrd="0" presId="urn:microsoft.com/office/officeart/2005/8/layout/vList4"/>
    <dgm:cxn modelId="{FAD43C0C-B948-044B-8C9B-BBAE92ED9500}" type="presParOf" srcId="{DA8D3B8C-2214-7547-9371-8D31497F1B45}" destId="{4254A857-09A0-8547-A324-F9CFD6C73017}" srcOrd="0" destOrd="0" presId="urn:microsoft.com/office/officeart/2005/8/layout/vList4"/>
    <dgm:cxn modelId="{221E11E4-2484-8049-AEC2-FE937EC6AFA9}" type="presParOf" srcId="{DA8D3B8C-2214-7547-9371-8D31497F1B45}" destId="{8D0095E3-B1A9-214F-A465-44E0EB75E133}" srcOrd="1" destOrd="0" presId="urn:microsoft.com/office/officeart/2005/8/layout/vList4"/>
    <dgm:cxn modelId="{1DFAF7B1-B4D2-994C-8FD6-09DF2CF2C944}" type="presParOf" srcId="{DA8D3B8C-2214-7547-9371-8D31497F1B45}" destId="{EB995DEE-432D-8240-B17E-27BB672C95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A54E5-0E98-4A9B-92D4-1A93D6772BB9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C921220-0503-441F-B6F1-AC1B701218F2}">
      <dgm:prSet phldrT="[Texto]" custT="1"/>
      <dgm:spPr/>
      <dgm:t>
        <a:bodyPr/>
        <a:lstStyle/>
        <a:p>
          <a:r>
            <a:rPr lang="es-MX" sz="3200" dirty="0" smtClean="0"/>
            <a:t>Modelo de formación</a:t>
          </a:r>
          <a:endParaRPr lang="es-MX" sz="3200" dirty="0"/>
        </a:p>
      </dgm:t>
    </dgm:pt>
    <dgm:pt modelId="{E3E1DDD6-D890-45D3-8690-761F39295903}" type="parTrans" cxnId="{1BA5A10D-0DD0-46D7-8DF5-EDD723984649}">
      <dgm:prSet/>
      <dgm:spPr/>
      <dgm:t>
        <a:bodyPr/>
        <a:lstStyle/>
        <a:p>
          <a:endParaRPr lang="es-MX"/>
        </a:p>
      </dgm:t>
    </dgm:pt>
    <dgm:pt modelId="{0CF2D77D-5CBD-45D4-B594-D85DEAC2C194}" type="sibTrans" cxnId="{1BA5A10D-0DD0-46D7-8DF5-EDD723984649}">
      <dgm:prSet/>
      <dgm:spPr/>
      <dgm:t>
        <a:bodyPr/>
        <a:lstStyle/>
        <a:p>
          <a:endParaRPr lang="es-MX"/>
        </a:p>
      </dgm:t>
    </dgm:pt>
    <dgm:pt modelId="{E4412711-4D06-4BA6-A60F-839E889E4690}">
      <dgm:prSet phldrT="[Texto]"/>
      <dgm:spPr/>
      <dgm:t>
        <a:bodyPr/>
        <a:lstStyle/>
        <a:p>
          <a:r>
            <a:rPr lang="es-MX" dirty="0" smtClean="0"/>
            <a:t>Articulado de universidad, estructura social, mediada por prácticas profesionales</a:t>
          </a:r>
          <a:endParaRPr lang="es-MX" dirty="0"/>
        </a:p>
      </dgm:t>
    </dgm:pt>
    <dgm:pt modelId="{D951882E-300C-48EF-A191-D21C0F5B7D2A}" type="parTrans" cxnId="{22068453-64C8-4F82-8EE1-49488BB57B2E}">
      <dgm:prSet/>
      <dgm:spPr/>
      <dgm:t>
        <a:bodyPr/>
        <a:lstStyle/>
        <a:p>
          <a:endParaRPr lang="es-MX"/>
        </a:p>
      </dgm:t>
    </dgm:pt>
    <dgm:pt modelId="{958F9B28-3619-45BF-9881-E03B724A32B1}" type="sibTrans" cxnId="{22068453-64C8-4F82-8EE1-49488BB57B2E}">
      <dgm:prSet/>
      <dgm:spPr/>
      <dgm:t>
        <a:bodyPr/>
        <a:lstStyle/>
        <a:p>
          <a:endParaRPr lang="es-MX"/>
        </a:p>
      </dgm:t>
    </dgm:pt>
    <dgm:pt modelId="{9736576D-41DF-4372-B3D2-2742B042288D}">
      <dgm:prSet phldrT="[Texto]"/>
      <dgm:spPr/>
      <dgm:t>
        <a:bodyPr/>
        <a:lstStyle/>
        <a:p>
          <a:r>
            <a:rPr lang="es-MX" dirty="0" smtClean="0"/>
            <a:t>Centrado en la formación crítica articulado alrededor de una acción problematizadora y vinculada con teoría y práctica</a:t>
          </a:r>
          <a:endParaRPr lang="es-MX" dirty="0"/>
        </a:p>
      </dgm:t>
    </dgm:pt>
    <dgm:pt modelId="{4CBF5406-DBE8-4F62-AF8A-FCA6E41A2D82}" type="parTrans" cxnId="{0192EADA-9E7F-43E5-8257-837D00443A8A}">
      <dgm:prSet/>
      <dgm:spPr/>
      <dgm:t>
        <a:bodyPr/>
        <a:lstStyle/>
        <a:p>
          <a:endParaRPr lang="es-MX"/>
        </a:p>
      </dgm:t>
    </dgm:pt>
    <dgm:pt modelId="{5AC29043-FC15-49D2-A345-B3671397D53D}" type="sibTrans" cxnId="{0192EADA-9E7F-43E5-8257-837D00443A8A}">
      <dgm:prSet/>
      <dgm:spPr/>
      <dgm:t>
        <a:bodyPr/>
        <a:lstStyle/>
        <a:p>
          <a:endParaRPr lang="es-MX"/>
        </a:p>
      </dgm:t>
    </dgm:pt>
    <dgm:pt modelId="{7BD2E5AC-8009-4117-A9D4-FC4AAE157B10}">
      <dgm:prSet/>
      <dgm:spPr/>
      <dgm:t>
        <a:bodyPr/>
        <a:lstStyle/>
        <a:p>
          <a:r>
            <a:rPr lang="es-MX" dirty="0" smtClean="0"/>
            <a:t>Centrado en la práctica profesional</a:t>
          </a:r>
          <a:endParaRPr lang="es-MX" dirty="0"/>
        </a:p>
      </dgm:t>
    </dgm:pt>
    <dgm:pt modelId="{1454A856-0706-432F-9FB8-67E10ED27E87}" type="parTrans" cxnId="{F4E208E4-E239-47F7-A203-1DFBD5C38EDD}">
      <dgm:prSet/>
      <dgm:spPr/>
      <dgm:t>
        <a:bodyPr/>
        <a:lstStyle/>
        <a:p>
          <a:endParaRPr lang="es-MX"/>
        </a:p>
      </dgm:t>
    </dgm:pt>
    <dgm:pt modelId="{5EE3642D-9AC5-498C-9A36-E5D74CF5F64E}" type="sibTrans" cxnId="{F4E208E4-E239-47F7-A203-1DFBD5C38EDD}">
      <dgm:prSet/>
      <dgm:spPr/>
      <dgm:t>
        <a:bodyPr/>
        <a:lstStyle/>
        <a:p>
          <a:endParaRPr lang="es-MX"/>
        </a:p>
      </dgm:t>
    </dgm:pt>
    <dgm:pt modelId="{BACB5047-E21D-4134-8362-343CD3780BF5}">
      <dgm:prSet/>
      <dgm:spPr/>
      <dgm:t>
        <a:bodyPr/>
        <a:lstStyle/>
        <a:p>
          <a:r>
            <a:rPr lang="es-MX" dirty="0" smtClean="0"/>
            <a:t>Centrado en la interdisciplinariedad y modular, vinculando desarrollo, investigación y servicio</a:t>
          </a:r>
          <a:endParaRPr lang="es-MX" dirty="0"/>
        </a:p>
      </dgm:t>
    </dgm:pt>
    <dgm:pt modelId="{C58BC23A-D366-433D-9CE1-3E9BF5C008E6}" type="parTrans" cxnId="{987F7BB0-2195-496C-9671-85A3CFCF1236}">
      <dgm:prSet/>
      <dgm:spPr/>
      <dgm:t>
        <a:bodyPr/>
        <a:lstStyle/>
        <a:p>
          <a:endParaRPr lang="es-MX"/>
        </a:p>
      </dgm:t>
    </dgm:pt>
    <dgm:pt modelId="{8629CDF6-CC14-47BA-A9BD-9E21FC41C067}" type="sibTrans" cxnId="{987F7BB0-2195-496C-9671-85A3CFCF1236}">
      <dgm:prSet/>
      <dgm:spPr/>
      <dgm:t>
        <a:bodyPr/>
        <a:lstStyle/>
        <a:p>
          <a:endParaRPr lang="es-MX"/>
        </a:p>
      </dgm:t>
    </dgm:pt>
    <dgm:pt modelId="{ED438AC3-3909-4ADD-907A-A37A13CAF32E}">
      <dgm:prSet/>
      <dgm:spPr/>
      <dgm:t>
        <a:bodyPr/>
        <a:lstStyle/>
        <a:p>
          <a:r>
            <a:rPr lang="es-MX" dirty="0" smtClean="0"/>
            <a:t>Basado en una formación de calidad</a:t>
          </a:r>
          <a:endParaRPr lang="es-MX" dirty="0"/>
        </a:p>
      </dgm:t>
    </dgm:pt>
    <dgm:pt modelId="{DDCE352E-2D88-4943-A253-FC714B373802}" type="parTrans" cxnId="{61A308BE-DF78-49FE-B868-34B3707F2D59}">
      <dgm:prSet/>
      <dgm:spPr/>
      <dgm:t>
        <a:bodyPr/>
        <a:lstStyle/>
        <a:p>
          <a:endParaRPr lang="es-MX"/>
        </a:p>
      </dgm:t>
    </dgm:pt>
    <dgm:pt modelId="{562643FA-6C81-40FB-9EA8-E26DF22AAAAC}" type="sibTrans" cxnId="{61A308BE-DF78-49FE-B868-34B3707F2D59}">
      <dgm:prSet/>
      <dgm:spPr/>
      <dgm:t>
        <a:bodyPr/>
        <a:lstStyle/>
        <a:p>
          <a:endParaRPr lang="es-MX"/>
        </a:p>
      </dgm:t>
    </dgm:pt>
    <dgm:pt modelId="{8692D2EF-6F3E-4172-86AD-C34DA81608D2}" type="pres">
      <dgm:prSet presAssocID="{B16A54E5-0E98-4A9B-92D4-1A93D6772B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A753AB-B030-4FE7-A159-454B009094A8}" type="pres">
      <dgm:prSet presAssocID="{BC921220-0503-441F-B6F1-AC1B701218F2}" presName="root1" presStyleCnt="0"/>
      <dgm:spPr/>
    </dgm:pt>
    <dgm:pt modelId="{6D470B11-55E4-4842-8D7D-57B0F9134158}" type="pres">
      <dgm:prSet presAssocID="{BC921220-0503-441F-B6F1-AC1B701218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74E610-649F-4E84-8B18-292540A30781}" type="pres">
      <dgm:prSet presAssocID="{BC921220-0503-441F-B6F1-AC1B701218F2}" presName="level2hierChild" presStyleCnt="0"/>
      <dgm:spPr/>
    </dgm:pt>
    <dgm:pt modelId="{2C476647-A093-425C-AF86-E00D41945D4F}" type="pres">
      <dgm:prSet presAssocID="{D951882E-300C-48EF-A191-D21C0F5B7D2A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1383B957-CAE5-43FC-9B52-6EB2EDEB8623}" type="pres">
      <dgm:prSet presAssocID="{D951882E-300C-48EF-A191-D21C0F5B7D2A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37F05E4-6F5C-4184-A215-92437C857B3A}" type="pres">
      <dgm:prSet presAssocID="{E4412711-4D06-4BA6-A60F-839E889E4690}" presName="root2" presStyleCnt="0"/>
      <dgm:spPr/>
    </dgm:pt>
    <dgm:pt modelId="{5988AE8C-7F63-4861-AAAD-925049AEC91A}" type="pres">
      <dgm:prSet presAssocID="{E4412711-4D06-4BA6-A60F-839E889E4690}" presName="LevelTwoTextNode" presStyleLbl="node2" presStyleIdx="0" presStyleCnt="5" custScaleX="175565" custScaleY="542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E05D55-4D38-4258-B3C9-F411363CDEB4}" type="pres">
      <dgm:prSet presAssocID="{E4412711-4D06-4BA6-A60F-839E889E4690}" presName="level3hierChild" presStyleCnt="0"/>
      <dgm:spPr/>
    </dgm:pt>
    <dgm:pt modelId="{C8887E81-6681-4CDC-9E47-334FFED2C42E}" type="pres">
      <dgm:prSet presAssocID="{4CBF5406-DBE8-4F62-AF8A-FCA6E41A2D82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DC3BACCF-9087-4DAC-9D47-DC5A959229AA}" type="pres">
      <dgm:prSet presAssocID="{4CBF5406-DBE8-4F62-AF8A-FCA6E41A2D82}" presName="connTx" presStyleLbl="parChTrans1D2" presStyleIdx="1" presStyleCnt="5"/>
      <dgm:spPr/>
      <dgm:t>
        <a:bodyPr/>
        <a:lstStyle/>
        <a:p>
          <a:endParaRPr lang="es-ES"/>
        </a:p>
      </dgm:t>
    </dgm:pt>
    <dgm:pt modelId="{2772FE1A-ECBD-4DFA-8499-819287EEBF08}" type="pres">
      <dgm:prSet presAssocID="{9736576D-41DF-4372-B3D2-2742B042288D}" presName="root2" presStyleCnt="0"/>
      <dgm:spPr/>
    </dgm:pt>
    <dgm:pt modelId="{3A509688-F0F0-4539-8272-A12463E83272}" type="pres">
      <dgm:prSet presAssocID="{9736576D-41DF-4372-B3D2-2742B042288D}" presName="LevelTwoTextNode" presStyleLbl="node2" presStyleIdx="1" presStyleCnt="5" custScaleX="175132" custScaleY="570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32A5B3-85ED-4002-979B-CA3BBDCD29F1}" type="pres">
      <dgm:prSet presAssocID="{9736576D-41DF-4372-B3D2-2742B042288D}" presName="level3hierChild" presStyleCnt="0"/>
      <dgm:spPr/>
    </dgm:pt>
    <dgm:pt modelId="{BB0F0ECA-95E1-4642-9213-2A3EB39AA94D}" type="pres">
      <dgm:prSet presAssocID="{1454A856-0706-432F-9FB8-67E10ED27E87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6F000B7B-7FE9-4984-B6CC-C6F841B941A7}" type="pres">
      <dgm:prSet presAssocID="{1454A856-0706-432F-9FB8-67E10ED27E87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1D70BDA-BB5B-488F-B85F-A9EDBADBACA1}" type="pres">
      <dgm:prSet presAssocID="{7BD2E5AC-8009-4117-A9D4-FC4AAE157B10}" presName="root2" presStyleCnt="0"/>
      <dgm:spPr/>
    </dgm:pt>
    <dgm:pt modelId="{09629498-1BBE-4C15-BEAB-3EA1A5C841E9}" type="pres">
      <dgm:prSet presAssocID="{7BD2E5AC-8009-4117-A9D4-FC4AAE157B10}" presName="LevelTwoTextNode" presStyleLbl="node2" presStyleIdx="2" presStyleCnt="5" custScaleX="173993" custScaleY="62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0743A8-7173-4FC5-BD94-03E406249AA6}" type="pres">
      <dgm:prSet presAssocID="{7BD2E5AC-8009-4117-A9D4-FC4AAE157B10}" presName="level3hierChild" presStyleCnt="0"/>
      <dgm:spPr/>
    </dgm:pt>
    <dgm:pt modelId="{547AF111-C24A-4013-A539-F13FB3F53330}" type="pres">
      <dgm:prSet presAssocID="{C58BC23A-D366-433D-9CE1-3E9BF5C008E6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018AC03D-C04F-43C6-9545-760013AD771A}" type="pres">
      <dgm:prSet presAssocID="{C58BC23A-D366-433D-9CE1-3E9BF5C008E6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7A0F2C0-DA08-40B2-A4F3-A751C25B993C}" type="pres">
      <dgm:prSet presAssocID="{BACB5047-E21D-4134-8362-343CD3780BF5}" presName="root2" presStyleCnt="0"/>
      <dgm:spPr/>
    </dgm:pt>
    <dgm:pt modelId="{3565E012-015E-4907-8779-615F5E922C18}" type="pres">
      <dgm:prSet presAssocID="{BACB5047-E21D-4134-8362-343CD3780BF5}" presName="LevelTwoTextNode" presStyleLbl="node2" presStyleIdx="3" presStyleCnt="5" custScaleX="172042" custScaleY="458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5A1516-7EDD-41ED-89B2-7ED205DF813F}" type="pres">
      <dgm:prSet presAssocID="{BACB5047-E21D-4134-8362-343CD3780BF5}" presName="level3hierChild" presStyleCnt="0"/>
      <dgm:spPr/>
    </dgm:pt>
    <dgm:pt modelId="{E538093A-612E-4DE9-A042-8B5DE444D891}" type="pres">
      <dgm:prSet presAssocID="{DDCE352E-2D88-4943-A253-FC714B373802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0ACCEA71-8D4B-4F50-8984-CA400AE03D68}" type="pres">
      <dgm:prSet presAssocID="{DDCE352E-2D88-4943-A253-FC714B37380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E7F4DFBD-77D7-4949-89F2-C6E3449D64CB}" type="pres">
      <dgm:prSet presAssocID="{ED438AC3-3909-4ADD-907A-A37A13CAF32E}" presName="root2" presStyleCnt="0"/>
      <dgm:spPr/>
    </dgm:pt>
    <dgm:pt modelId="{C75390A5-257B-438E-94F4-20F28D903D3C}" type="pres">
      <dgm:prSet presAssocID="{ED438AC3-3909-4ADD-907A-A37A13CAF32E}" presName="LevelTwoTextNode" presStyleLbl="node2" presStyleIdx="4" presStyleCnt="5" custScaleX="173997" custScaleY="590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002717-D9B2-432C-BF60-C57849F445C5}" type="pres">
      <dgm:prSet presAssocID="{ED438AC3-3909-4ADD-907A-A37A13CAF32E}" presName="level3hierChild" presStyleCnt="0"/>
      <dgm:spPr/>
    </dgm:pt>
  </dgm:ptLst>
  <dgm:cxnLst>
    <dgm:cxn modelId="{A4EABE93-8F82-1A47-A114-BCDCEAE0146F}" type="presOf" srcId="{D951882E-300C-48EF-A191-D21C0F5B7D2A}" destId="{2C476647-A093-425C-AF86-E00D41945D4F}" srcOrd="0" destOrd="0" presId="urn:microsoft.com/office/officeart/2008/layout/HorizontalMultiLevelHierarchy"/>
    <dgm:cxn modelId="{22068453-64C8-4F82-8EE1-49488BB57B2E}" srcId="{BC921220-0503-441F-B6F1-AC1B701218F2}" destId="{E4412711-4D06-4BA6-A60F-839E889E4690}" srcOrd="0" destOrd="0" parTransId="{D951882E-300C-48EF-A191-D21C0F5B7D2A}" sibTransId="{958F9B28-3619-45BF-9881-E03B724A32B1}"/>
    <dgm:cxn modelId="{C328D860-8EBB-D647-B324-7492F2A564CD}" type="presOf" srcId="{C58BC23A-D366-433D-9CE1-3E9BF5C008E6}" destId="{547AF111-C24A-4013-A539-F13FB3F53330}" srcOrd="0" destOrd="0" presId="urn:microsoft.com/office/officeart/2008/layout/HorizontalMultiLevelHierarchy"/>
    <dgm:cxn modelId="{40BA3543-906E-6C42-8305-F0665A3B5861}" type="presOf" srcId="{4CBF5406-DBE8-4F62-AF8A-FCA6E41A2D82}" destId="{C8887E81-6681-4CDC-9E47-334FFED2C42E}" srcOrd="0" destOrd="0" presId="urn:microsoft.com/office/officeart/2008/layout/HorizontalMultiLevelHierarchy"/>
    <dgm:cxn modelId="{8F77B10D-AB8C-104D-B343-BD5C88C1B7D5}" type="presOf" srcId="{DDCE352E-2D88-4943-A253-FC714B373802}" destId="{E538093A-612E-4DE9-A042-8B5DE444D891}" srcOrd="0" destOrd="0" presId="urn:microsoft.com/office/officeart/2008/layout/HorizontalMultiLevelHierarchy"/>
    <dgm:cxn modelId="{75491808-DE08-5C42-8C01-BC51F4DC44D4}" type="presOf" srcId="{BACB5047-E21D-4134-8362-343CD3780BF5}" destId="{3565E012-015E-4907-8779-615F5E922C18}" srcOrd="0" destOrd="0" presId="urn:microsoft.com/office/officeart/2008/layout/HorizontalMultiLevelHierarchy"/>
    <dgm:cxn modelId="{BC8E3076-C9C5-1C43-8E58-9A034D302B2A}" type="presOf" srcId="{ED438AC3-3909-4ADD-907A-A37A13CAF32E}" destId="{C75390A5-257B-438E-94F4-20F28D903D3C}" srcOrd="0" destOrd="0" presId="urn:microsoft.com/office/officeart/2008/layout/HorizontalMultiLevelHierarchy"/>
    <dgm:cxn modelId="{46CCFA4F-0C24-D549-A8B4-545276BCB926}" type="presOf" srcId="{4CBF5406-DBE8-4F62-AF8A-FCA6E41A2D82}" destId="{DC3BACCF-9087-4DAC-9D47-DC5A959229AA}" srcOrd="1" destOrd="0" presId="urn:microsoft.com/office/officeart/2008/layout/HorizontalMultiLevelHierarchy"/>
    <dgm:cxn modelId="{0328BA71-0641-064F-8082-96E444785EE7}" type="presOf" srcId="{C58BC23A-D366-433D-9CE1-3E9BF5C008E6}" destId="{018AC03D-C04F-43C6-9545-760013AD771A}" srcOrd="1" destOrd="0" presId="urn:microsoft.com/office/officeart/2008/layout/HorizontalMultiLevelHierarchy"/>
    <dgm:cxn modelId="{5721B5F2-1E2D-284C-810E-0E2AFA345DC2}" type="presOf" srcId="{9736576D-41DF-4372-B3D2-2742B042288D}" destId="{3A509688-F0F0-4539-8272-A12463E83272}" srcOrd="0" destOrd="0" presId="urn:microsoft.com/office/officeart/2008/layout/HorizontalMultiLevelHierarchy"/>
    <dgm:cxn modelId="{987F7BB0-2195-496C-9671-85A3CFCF1236}" srcId="{BC921220-0503-441F-B6F1-AC1B701218F2}" destId="{BACB5047-E21D-4134-8362-343CD3780BF5}" srcOrd="3" destOrd="0" parTransId="{C58BC23A-D366-433D-9CE1-3E9BF5C008E6}" sibTransId="{8629CDF6-CC14-47BA-A9BD-9E21FC41C067}"/>
    <dgm:cxn modelId="{BB8E8E39-7493-5D49-9D60-6F7ACF6A3E43}" type="presOf" srcId="{B16A54E5-0E98-4A9B-92D4-1A93D6772BB9}" destId="{8692D2EF-6F3E-4172-86AD-C34DA81608D2}" srcOrd="0" destOrd="0" presId="urn:microsoft.com/office/officeart/2008/layout/HorizontalMultiLevelHierarchy"/>
    <dgm:cxn modelId="{C5114D5C-BC09-E445-8D6E-7B5B946622A5}" type="presOf" srcId="{DDCE352E-2D88-4943-A253-FC714B373802}" destId="{0ACCEA71-8D4B-4F50-8984-CA400AE03D68}" srcOrd="1" destOrd="0" presId="urn:microsoft.com/office/officeart/2008/layout/HorizontalMultiLevelHierarchy"/>
    <dgm:cxn modelId="{3EA30EFF-5C7D-C44A-A7E0-8463E639D926}" type="presOf" srcId="{1454A856-0706-432F-9FB8-67E10ED27E87}" destId="{6F000B7B-7FE9-4984-B6CC-C6F841B941A7}" srcOrd="1" destOrd="0" presId="urn:microsoft.com/office/officeart/2008/layout/HorizontalMultiLevelHierarchy"/>
    <dgm:cxn modelId="{61A308BE-DF78-49FE-B868-34B3707F2D59}" srcId="{BC921220-0503-441F-B6F1-AC1B701218F2}" destId="{ED438AC3-3909-4ADD-907A-A37A13CAF32E}" srcOrd="4" destOrd="0" parTransId="{DDCE352E-2D88-4943-A253-FC714B373802}" sibTransId="{562643FA-6C81-40FB-9EA8-E26DF22AAAAC}"/>
    <dgm:cxn modelId="{1BA5A10D-0DD0-46D7-8DF5-EDD723984649}" srcId="{B16A54E5-0E98-4A9B-92D4-1A93D6772BB9}" destId="{BC921220-0503-441F-B6F1-AC1B701218F2}" srcOrd="0" destOrd="0" parTransId="{E3E1DDD6-D890-45D3-8690-761F39295903}" sibTransId="{0CF2D77D-5CBD-45D4-B594-D85DEAC2C194}"/>
    <dgm:cxn modelId="{1DADFC97-61EF-9C4F-BEEA-7B025F39F7E6}" type="presOf" srcId="{1454A856-0706-432F-9FB8-67E10ED27E87}" destId="{BB0F0ECA-95E1-4642-9213-2A3EB39AA94D}" srcOrd="0" destOrd="0" presId="urn:microsoft.com/office/officeart/2008/layout/HorizontalMultiLevelHierarchy"/>
    <dgm:cxn modelId="{86EF1F66-D342-2142-8C4D-B2C118D84FD2}" type="presOf" srcId="{D951882E-300C-48EF-A191-D21C0F5B7D2A}" destId="{1383B957-CAE5-43FC-9B52-6EB2EDEB8623}" srcOrd="1" destOrd="0" presId="urn:microsoft.com/office/officeart/2008/layout/HorizontalMultiLevelHierarchy"/>
    <dgm:cxn modelId="{0192EADA-9E7F-43E5-8257-837D00443A8A}" srcId="{BC921220-0503-441F-B6F1-AC1B701218F2}" destId="{9736576D-41DF-4372-B3D2-2742B042288D}" srcOrd="1" destOrd="0" parTransId="{4CBF5406-DBE8-4F62-AF8A-FCA6E41A2D82}" sibTransId="{5AC29043-FC15-49D2-A345-B3671397D53D}"/>
    <dgm:cxn modelId="{327F1803-AD4F-2E45-94DC-0F58E2717CBD}" type="presOf" srcId="{E4412711-4D06-4BA6-A60F-839E889E4690}" destId="{5988AE8C-7F63-4861-AAAD-925049AEC91A}" srcOrd="0" destOrd="0" presId="urn:microsoft.com/office/officeart/2008/layout/HorizontalMultiLevelHierarchy"/>
    <dgm:cxn modelId="{D06570CB-4B9E-1F49-9525-AE4A047DED74}" type="presOf" srcId="{7BD2E5AC-8009-4117-A9D4-FC4AAE157B10}" destId="{09629498-1BBE-4C15-BEAB-3EA1A5C841E9}" srcOrd="0" destOrd="0" presId="urn:microsoft.com/office/officeart/2008/layout/HorizontalMultiLevelHierarchy"/>
    <dgm:cxn modelId="{72596EF0-A0B4-F34D-9454-B2374C6DEABF}" type="presOf" srcId="{BC921220-0503-441F-B6F1-AC1B701218F2}" destId="{6D470B11-55E4-4842-8D7D-57B0F9134158}" srcOrd="0" destOrd="0" presId="urn:microsoft.com/office/officeart/2008/layout/HorizontalMultiLevelHierarchy"/>
    <dgm:cxn modelId="{F4E208E4-E239-47F7-A203-1DFBD5C38EDD}" srcId="{BC921220-0503-441F-B6F1-AC1B701218F2}" destId="{7BD2E5AC-8009-4117-A9D4-FC4AAE157B10}" srcOrd="2" destOrd="0" parTransId="{1454A856-0706-432F-9FB8-67E10ED27E87}" sibTransId="{5EE3642D-9AC5-498C-9A36-E5D74CF5F64E}"/>
    <dgm:cxn modelId="{3BAB0380-9825-4B45-A344-18CBCB9334BE}" type="presParOf" srcId="{8692D2EF-6F3E-4172-86AD-C34DA81608D2}" destId="{3AA753AB-B030-4FE7-A159-454B009094A8}" srcOrd="0" destOrd="0" presId="urn:microsoft.com/office/officeart/2008/layout/HorizontalMultiLevelHierarchy"/>
    <dgm:cxn modelId="{C82DF474-43AA-5445-870C-4E7B74EAE816}" type="presParOf" srcId="{3AA753AB-B030-4FE7-A159-454B009094A8}" destId="{6D470B11-55E4-4842-8D7D-57B0F9134158}" srcOrd="0" destOrd="0" presId="urn:microsoft.com/office/officeart/2008/layout/HorizontalMultiLevelHierarchy"/>
    <dgm:cxn modelId="{5407F266-E30C-8E4F-8283-52146373B31B}" type="presParOf" srcId="{3AA753AB-B030-4FE7-A159-454B009094A8}" destId="{4D74E610-649F-4E84-8B18-292540A30781}" srcOrd="1" destOrd="0" presId="urn:microsoft.com/office/officeart/2008/layout/HorizontalMultiLevelHierarchy"/>
    <dgm:cxn modelId="{AE62031E-C85C-1442-8E27-604577F9698C}" type="presParOf" srcId="{4D74E610-649F-4E84-8B18-292540A30781}" destId="{2C476647-A093-425C-AF86-E00D41945D4F}" srcOrd="0" destOrd="0" presId="urn:microsoft.com/office/officeart/2008/layout/HorizontalMultiLevelHierarchy"/>
    <dgm:cxn modelId="{2EB05EB2-0403-D648-8016-A58278507429}" type="presParOf" srcId="{2C476647-A093-425C-AF86-E00D41945D4F}" destId="{1383B957-CAE5-43FC-9B52-6EB2EDEB8623}" srcOrd="0" destOrd="0" presId="urn:microsoft.com/office/officeart/2008/layout/HorizontalMultiLevelHierarchy"/>
    <dgm:cxn modelId="{5FB98C7E-5223-5440-A145-184F78A608D0}" type="presParOf" srcId="{4D74E610-649F-4E84-8B18-292540A30781}" destId="{837F05E4-6F5C-4184-A215-92437C857B3A}" srcOrd="1" destOrd="0" presId="urn:microsoft.com/office/officeart/2008/layout/HorizontalMultiLevelHierarchy"/>
    <dgm:cxn modelId="{4CF83CF5-4CA1-6042-A0A7-08A53930E353}" type="presParOf" srcId="{837F05E4-6F5C-4184-A215-92437C857B3A}" destId="{5988AE8C-7F63-4861-AAAD-925049AEC91A}" srcOrd="0" destOrd="0" presId="urn:microsoft.com/office/officeart/2008/layout/HorizontalMultiLevelHierarchy"/>
    <dgm:cxn modelId="{1B6EB7AB-4056-F44C-B26F-40B7101106C2}" type="presParOf" srcId="{837F05E4-6F5C-4184-A215-92437C857B3A}" destId="{8AE05D55-4D38-4258-B3C9-F411363CDEB4}" srcOrd="1" destOrd="0" presId="urn:microsoft.com/office/officeart/2008/layout/HorizontalMultiLevelHierarchy"/>
    <dgm:cxn modelId="{7B395042-D497-574B-A678-AC0E31DD8C1E}" type="presParOf" srcId="{4D74E610-649F-4E84-8B18-292540A30781}" destId="{C8887E81-6681-4CDC-9E47-334FFED2C42E}" srcOrd="2" destOrd="0" presId="urn:microsoft.com/office/officeart/2008/layout/HorizontalMultiLevelHierarchy"/>
    <dgm:cxn modelId="{6C6217CE-4243-704D-9B2F-D9BFE61473CB}" type="presParOf" srcId="{C8887E81-6681-4CDC-9E47-334FFED2C42E}" destId="{DC3BACCF-9087-4DAC-9D47-DC5A959229AA}" srcOrd="0" destOrd="0" presId="urn:microsoft.com/office/officeart/2008/layout/HorizontalMultiLevelHierarchy"/>
    <dgm:cxn modelId="{65E19C10-3243-CC45-80B6-9191971C3978}" type="presParOf" srcId="{4D74E610-649F-4E84-8B18-292540A30781}" destId="{2772FE1A-ECBD-4DFA-8499-819287EEBF08}" srcOrd="3" destOrd="0" presId="urn:microsoft.com/office/officeart/2008/layout/HorizontalMultiLevelHierarchy"/>
    <dgm:cxn modelId="{0B54625F-AA2A-4748-9608-21A8021EAB85}" type="presParOf" srcId="{2772FE1A-ECBD-4DFA-8499-819287EEBF08}" destId="{3A509688-F0F0-4539-8272-A12463E83272}" srcOrd="0" destOrd="0" presId="urn:microsoft.com/office/officeart/2008/layout/HorizontalMultiLevelHierarchy"/>
    <dgm:cxn modelId="{2684C4DF-171D-DD4F-AAFF-52523CE8E1C4}" type="presParOf" srcId="{2772FE1A-ECBD-4DFA-8499-819287EEBF08}" destId="{E032A5B3-85ED-4002-979B-CA3BBDCD29F1}" srcOrd="1" destOrd="0" presId="urn:microsoft.com/office/officeart/2008/layout/HorizontalMultiLevelHierarchy"/>
    <dgm:cxn modelId="{A4F6CA7F-09FF-4B44-93C5-562325ACB913}" type="presParOf" srcId="{4D74E610-649F-4E84-8B18-292540A30781}" destId="{BB0F0ECA-95E1-4642-9213-2A3EB39AA94D}" srcOrd="4" destOrd="0" presId="urn:microsoft.com/office/officeart/2008/layout/HorizontalMultiLevelHierarchy"/>
    <dgm:cxn modelId="{D43D56B2-F12E-884C-B357-940FD590B07D}" type="presParOf" srcId="{BB0F0ECA-95E1-4642-9213-2A3EB39AA94D}" destId="{6F000B7B-7FE9-4984-B6CC-C6F841B941A7}" srcOrd="0" destOrd="0" presId="urn:microsoft.com/office/officeart/2008/layout/HorizontalMultiLevelHierarchy"/>
    <dgm:cxn modelId="{A7893BD9-1FEA-D940-A2EA-A59C3F0A1A36}" type="presParOf" srcId="{4D74E610-649F-4E84-8B18-292540A30781}" destId="{21D70BDA-BB5B-488F-B85F-A9EDBADBACA1}" srcOrd="5" destOrd="0" presId="urn:microsoft.com/office/officeart/2008/layout/HorizontalMultiLevelHierarchy"/>
    <dgm:cxn modelId="{23741DF7-C7DC-4246-A2A2-F580EE9C7CBA}" type="presParOf" srcId="{21D70BDA-BB5B-488F-B85F-A9EDBADBACA1}" destId="{09629498-1BBE-4C15-BEAB-3EA1A5C841E9}" srcOrd="0" destOrd="0" presId="urn:microsoft.com/office/officeart/2008/layout/HorizontalMultiLevelHierarchy"/>
    <dgm:cxn modelId="{4DA922AD-76D4-3D4D-9E3B-21851A5595A7}" type="presParOf" srcId="{21D70BDA-BB5B-488F-B85F-A9EDBADBACA1}" destId="{F50743A8-7173-4FC5-BD94-03E406249AA6}" srcOrd="1" destOrd="0" presId="urn:microsoft.com/office/officeart/2008/layout/HorizontalMultiLevelHierarchy"/>
    <dgm:cxn modelId="{3DF3DDD0-65DD-5B4F-AE52-ED1C39AFBC51}" type="presParOf" srcId="{4D74E610-649F-4E84-8B18-292540A30781}" destId="{547AF111-C24A-4013-A539-F13FB3F53330}" srcOrd="6" destOrd="0" presId="urn:microsoft.com/office/officeart/2008/layout/HorizontalMultiLevelHierarchy"/>
    <dgm:cxn modelId="{DF711930-9580-F943-AA35-F9339CB81949}" type="presParOf" srcId="{547AF111-C24A-4013-A539-F13FB3F53330}" destId="{018AC03D-C04F-43C6-9545-760013AD771A}" srcOrd="0" destOrd="0" presId="urn:microsoft.com/office/officeart/2008/layout/HorizontalMultiLevelHierarchy"/>
    <dgm:cxn modelId="{329C5D7F-559B-DF4F-8CF6-60D270A55B0B}" type="presParOf" srcId="{4D74E610-649F-4E84-8B18-292540A30781}" destId="{57A0F2C0-DA08-40B2-A4F3-A751C25B993C}" srcOrd="7" destOrd="0" presId="urn:microsoft.com/office/officeart/2008/layout/HorizontalMultiLevelHierarchy"/>
    <dgm:cxn modelId="{B9914EF5-0756-9946-8A28-3BEBE97A1178}" type="presParOf" srcId="{57A0F2C0-DA08-40B2-A4F3-A751C25B993C}" destId="{3565E012-015E-4907-8779-615F5E922C18}" srcOrd="0" destOrd="0" presId="urn:microsoft.com/office/officeart/2008/layout/HorizontalMultiLevelHierarchy"/>
    <dgm:cxn modelId="{F02E4523-F27F-A645-9077-D870227837A6}" type="presParOf" srcId="{57A0F2C0-DA08-40B2-A4F3-A751C25B993C}" destId="{995A1516-7EDD-41ED-89B2-7ED205DF813F}" srcOrd="1" destOrd="0" presId="urn:microsoft.com/office/officeart/2008/layout/HorizontalMultiLevelHierarchy"/>
    <dgm:cxn modelId="{A1755910-5163-0E44-8E6A-4264C5E6CBEF}" type="presParOf" srcId="{4D74E610-649F-4E84-8B18-292540A30781}" destId="{E538093A-612E-4DE9-A042-8B5DE444D891}" srcOrd="8" destOrd="0" presId="urn:microsoft.com/office/officeart/2008/layout/HorizontalMultiLevelHierarchy"/>
    <dgm:cxn modelId="{7CA384D6-4644-8748-8FD6-42CD3953B555}" type="presParOf" srcId="{E538093A-612E-4DE9-A042-8B5DE444D891}" destId="{0ACCEA71-8D4B-4F50-8984-CA400AE03D68}" srcOrd="0" destOrd="0" presId="urn:microsoft.com/office/officeart/2008/layout/HorizontalMultiLevelHierarchy"/>
    <dgm:cxn modelId="{C8FF40E2-3951-D449-A9F1-4F24B925A84E}" type="presParOf" srcId="{4D74E610-649F-4E84-8B18-292540A30781}" destId="{E7F4DFBD-77D7-4949-89F2-C6E3449D64CB}" srcOrd="9" destOrd="0" presId="urn:microsoft.com/office/officeart/2008/layout/HorizontalMultiLevelHierarchy"/>
    <dgm:cxn modelId="{0592ABB3-F604-E54C-BCD9-043079AA4C45}" type="presParOf" srcId="{E7F4DFBD-77D7-4949-89F2-C6E3449D64CB}" destId="{C75390A5-257B-438E-94F4-20F28D903D3C}" srcOrd="0" destOrd="0" presId="urn:microsoft.com/office/officeart/2008/layout/HorizontalMultiLevelHierarchy"/>
    <dgm:cxn modelId="{935E485F-7C8F-E74E-B9EF-3A696771BD57}" type="presParOf" srcId="{E7F4DFBD-77D7-4949-89F2-C6E3449D64CB}" destId="{7D002717-D9B2-432C-BF60-C57849F445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0B524-C5F7-4FCE-8596-CF851A4F30BF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73E3F2C-9694-48D9-B849-D8C3E50465E0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Fortalecer mecanismos de acrediración</a:t>
          </a:r>
          <a:endParaRPr lang="es-MX" dirty="0">
            <a:solidFill>
              <a:srgbClr val="000000"/>
            </a:solidFill>
          </a:endParaRPr>
        </a:p>
      </dgm:t>
    </dgm:pt>
    <dgm:pt modelId="{6D129969-93CB-4543-85D9-7B976E2D2CF0}" type="parTrans" cxnId="{AD86A0C2-486B-4B1A-9A10-708E3D3BA5AF}">
      <dgm:prSet/>
      <dgm:spPr/>
      <dgm:t>
        <a:bodyPr/>
        <a:lstStyle/>
        <a:p>
          <a:endParaRPr lang="es-MX"/>
        </a:p>
      </dgm:t>
    </dgm:pt>
    <dgm:pt modelId="{9620406C-5DFD-4352-9554-918946E0C6AB}" type="sibTrans" cxnId="{AD86A0C2-486B-4B1A-9A10-708E3D3BA5AF}">
      <dgm:prSet/>
      <dgm:spPr/>
      <dgm:t>
        <a:bodyPr/>
        <a:lstStyle/>
        <a:p>
          <a:endParaRPr lang="es-MX"/>
        </a:p>
      </dgm:t>
    </dgm:pt>
    <dgm:pt modelId="{ABBCE6C6-6A05-45EB-9849-20EC1D551EB5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Formación de valores y responsabilidad social de las instituciones</a:t>
          </a:r>
          <a:endParaRPr lang="es-MX" dirty="0">
            <a:solidFill>
              <a:srgbClr val="000000"/>
            </a:solidFill>
          </a:endParaRPr>
        </a:p>
      </dgm:t>
    </dgm:pt>
    <dgm:pt modelId="{6915AC70-1D0E-45EF-A709-00E13D08AE40}" type="parTrans" cxnId="{DF1272A8-45B1-4AA5-968F-3F5EEDAFA994}">
      <dgm:prSet/>
      <dgm:spPr/>
      <dgm:t>
        <a:bodyPr/>
        <a:lstStyle/>
        <a:p>
          <a:endParaRPr lang="es-MX"/>
        </a:p>
      </dgm:t>
    </dgm:pt>
    <dgm:pt modelId="{7A41E049-9408-41AE-98B3-E758B64119D5}" type="sibTrans" cxnId="{DF1272A8-45B1-4AA5-968F-3F5EEDAFA994}">
      <dgm:prSet/>
      <dgm:spPr/>
      <dgm:t>
        <a:bodyPr/>
        <a:lstStyle/>
        <a:p>
          <a:endParaRPr lang="es-MX"/>
        </a:p>
      </dgm:t>
    </dgm:pt>
    <dgm:pt modelId="{BF77D173-AC93-406A-BFB7-E196F2B20989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Las IES deben crecer en diversidad y flexibilidad en condiciones de equidad</a:t>
          </a:r>
          <a:endParaRPr lang="es-MX" dirty="0">
            <a:solidFill>
              <a:srgbClr val="000000"/>
            </a:solidFill>
          </a:endParaRPr>
        </a:p>
      </dgm:t>
    </dgm:pt>
    <dgm:pt modelId="{DBCBB1A7-906F-4D58-A71F-C2DE73A5FC1D}" type="parTrans" cxnId="{19EC46C4-D85C-4B94-9E92-ACAC391BBDEF}">
      <dgm:prSet/>
      <dgm:spPr/>
      <dgm:t>
        <a:bodyPr/>
        <a:lstStyle/>
        <a:p>
          <a:endParaRPr lang="es-MX"/>
        </a:p>
      </dgm:t>
    </dgm:pt>
    <dgm:pt modelId="{30790A3E-C53E-4E1B-820D-DCA2AC3BC95A}" type="sibTrans" cxnId="{19EC46C4-D85C-4B94-9E92-ACAC391BBDEF}">
      <dgm:prSet/>
      <dgm:spPr/>
      <dgm:t>
        <a:bodyPr/>
        <a:lstStyle/>
        <a:p>
          <a:endParaRPr lang="es-MX"/>
        </a:p>
      </dgm:t>
    </dgm:pt>
    <dgm:pt modelId="{3BCE3370-3DA6-F143-80EA-4FCD19C9DC20}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Ofrecer mayores opciones a través de currículos flexibles</a:t>
          </a:r>
          <a:endParaRPr lang="es-ES" dirty="0">
            <a:solidFill>
              <a:srgbClr val="000000"/>
            </a:solidFill>
          </a:endParaRPr>
        </a:p>
      </dgm:t>
    </dgm:pt>
    <dgm:pt modelId="{C0E653CF-6A50-D841-BF4C-384CB23DB00A}" type="parTrans" cxnId="{F386408E-BAE3-214A-9356-B4307943160F}">
      <dgm:prSet/>
      <dgm:spPr/>
      <dgm:t>
        <a:bodyPr/>
        <a:lstStyle/>
        <a:p>
          <a:endParaRPr lang="es-ES"/>
        </a:p>
      </dgm:t>
    </dgm:pt>
    <dgm:pt modelId="{56F1A43B-C1DD-B942-882A-8B30A983D257}" type="sibTrans" cxnId="{F386408E-BAE3-214A-9356-B4307943160F}">
      <dgm:prSet/>
      <dgm:spPr/>
      <dgm:t>
        <a:bodyPr/>
        <a:lstStyle/>
        <a:p>
          <a:endParaRPr lang="es-ES"/>
        </a:p>
      </dgm:t>
    </dgm:pt>
    <dgm:pt modelId="{C854A725-EAE5-44B1-814E-61B6169C6AD1}" type="pres">
      <dgm:prSet presAssocID="{91C0B524-C5F7-4FCE-8596-CF851A4F30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6AC646-CE9D-4C8E-B740-992DE4D27FBB}" type="pres">
      <dgm:prSet presAssocID="{973E3F2C-9694-48D9-B849-D8C3E50465E0}" presName="linNode" presStyleCnt="0"/>
      <dgm:spPr/>
    </dgm:pt>
    <dgm:pt modelId="{65EC696A-C49D-423F-88FE-69E881ECB699}" type="pres">
      <dgm:prSet presAssocID="{973E3F2C-9694-48D9-B849-D8C3E50465E0}" presName="parentText" presStyleLbl="node1" presStyleIdx="0" presStyleCnt="4" custScaleX="237660" custScaleY="1123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13A20-0865-49DA-B9BF-454D293F43E9}" type="pres">
      <dgm:prSet presAssocID="{9620406C-5DFD-4352-9554-918946E0C6AB}" presName="sp" presStyleCnt="0"/>
      <dgm:spPr/>
    </dgm:pt>
    <dgm:pt modelId="{1A8B8F51-1D62-4902-8A7B-5EFB66F020EA}" type="pres">
      <dgm:prSet presAssocID="{ABBCE6C6-6A05-45EB-9849-20EC1D551EB5}" presName="linNode" presStyleCnt="0"/>
      <dgm:spPr/>
    </dgm:pt>
    <dgm:pt modelId="{8A9155D8-48B0-40F7-92F6-CC443D11DAEB}" type="pres">
      <dgm:prSet presAssocID="{ABBCE6C6-6A05-45EB-9849-20EC1D551EB5}" presName="parentText" presStyleLbl="node1" presStyleIdx="1" presStyleCnt="4" custScaleX="239365" custScaleY="1110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99872-E49F-4F7F-8402-3044C9AFB7FF}" type="pres">
      <dgm:prSet presAssocID="{7A41E049-9408-41AE-98B3-E758B64119D5}" presName="sp" presStyleCnt="0"/>
      <dgm:spPr/>
    </dgm:pt>
    <dgm:pt modelId="{8BDC690D-1FED-415A-89BE-B69F45669B19}" type="pres">
      <dgm:prSet presAssocID="{BF77D173-AC93-406A-BFB7-E196F2B20989}" presName="linNode" presStyleCnt="0"/>
      <dgm:spPr/>
    </dgm:pt>
    <dgm:pt modelId="{23024194-51BD-41D2-9854-635B3072630E}" type="pres">
      <dgm:prSet presAssocID="{BF77D173-AC93-406A-BFB7-E196F2B20989}" presName="parentText" presStyleLbl="node1" presStyleIdx="2" presStyleCnt="4" custScaleX="2402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B836A0-C5A6-DC40-BEA3-1BFDE09C7221}" type="pres">
      <dgm:prSet presAssocID="{30790A3E-C53E-4E1B-820D-DCA2AC3BC95A}" presName="sp" presStyleCnt="0"/>
      <dgm:spPr/>
    </dgm:pt>
    <dgm:pt modelId="{E0371167-91E2-E747-88EC-A3D91BE24358}" type="pres">
      <dgm:prSet presAssocID="{3BCE3370-3DA6-F143-80EA-4FCD19C9DC20}" presName="linNode" presStyleCnt="0"/>
      <dgm:spPr/>
    </dgm:pt>
    <dgm:pt modelId="{DE3C4DA0-514C-0143-8BEB-D6F08E0DED73}" type="pres">
      <dgm:prSet presAssocID="{3BCE3370-3DA6-F143-80EA-4FCD19C9DC20}" presName="parentText" presStyleLbl="node1" presStyleIdx="3" presStyleCnt="4" custScaleX="23893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497EF9-EBC9-A348-B0E2-813B008DEF93}" type="presOf" srcId="{ABBCE6C6-6A05-45EB-9849-20EC1D551EB5}" destId="{8A9155D8-48B0-40F7-92F6-CC443D11DAEB}" srcOrd="0" destOrd="0" presId="urn:microsoft.com/office/officeart/2005/8/layout/vList5"/>
    <dgm:cxn modelId="{19EC46C4-D85C-4B94-9E92-ACAC391BBDEF}" srcId="{91C0B524-C5F7-4FCE-8596-CF851A4F30BF}" destId="{BF77D173-AC93-406A-BFB7-E196F2B20989}" srcOrd="2" destOrd="0" parTransId="{DBCBB1A7-906F-4D58-A71F-C2DE73A5FC1D}" sibTransId="{30790A3E-C53E-4E1B-820D-DCA2AC3BC95A}"/>
    <dgm:cxn modelId="{78DC7DF8-EDD0-DA43-B3AE-8CDE183C55E1}" type="presOf" srcId="{973E3F2C-9694-48D9-B849-D8C3E50465E0}" destId="{65EC696A-C49D-423F-88FE-69E881ECB699}" srcOrd="0" destOrd="0" presId="urn:microsoft.com/office/officeart/2005/8/layout/vList5"/>
    <dgm:cxn modelId="{DF1272A8-45B1-4AA5-968F-3F5EEDAFA994}" srcId="{91C0B524-C5F7-4FCE-8596-CF851A4F30BF}" destId="{ABBCE6C6-6A05-45EB-9849-20EC1D551EB5}" srcOrd="1" destOrd="0" parTransId="{6915AC70-1D0E-45EF-A709-00E13D08AE40}" sibTransId="{7A41E049-9408-41AE-98B3-E758B64119D5}"/>
    <dgm:cxn modelId="{A3BB753B-3A37-2E4A-8365-F872FEA6B12C}" type="presOf" srcId="{91C0B524-C5F7-4FCE-8596-CF851A4F30BF}" destId="{C854A725-EAE5-44B1-814E-61B6169C6AD1}" srcOrd="0" destOrd="0" presId="urn:microsoft.com/office/officeart/2005/8/layout/vList5"/>
    <dgm:cxn modelId="{BB6261AA-7AF7-C648-AB08-5FAAA1130725}" type="presOf" srcId="{BF77D173-AC93-406A-BFB7-E196F2B20989}" destId="{23024194-51BD-41D2-9854-635B3072630E}" srcOrd="0" destOrd="0" presId="urn:microsoft.com/office/officeart/2005/8/layout/vList5"/>
    <dgm:cxn modelId="{AD86A0C2-486B-4B1A-9A10-708E3D3BA5AF}" srcId="{91C0B524-C5F7-4FCE-8596-CF851A4F30BF}" destId="{973E3F2C-9694-48D9-B849-D8C3E50465E0}" srcOrd="0" destOrd="0" parTransId="{6D129969-93CB-4543-85D9-7B976E2D2CF0}" sibTransId="{9620406C-5DFD-4352-9554-918946E0C6AB}"/>
    <dgm:cxn modelId="{AD95E4BC-F3A5-174C-8CBD-5E27BF2584AC}" type="presOf" srcId="{3BCE3370-3DA6-F143-80EA-4FCD19C9DC20}" destId="{DE3C4DA0-514C-0143-8BEB-D6F08E0DED73}" srcOrd="0" destOrd="0" presId="urn:microsoft.com/office/officeart/2005/8/layout/vList5"/>
    <dgm:cxn modelId="{F386408E-BAE3-214A-9356-B4307943160F}" srcId="{91C0B524-C5F7-4FCE-8596-CF851A4F30BF}" destId="{3BCE3370-3DA6-F143-80EA-4FCD19C9DC20}" srcOrd="3" destOrd="0" parTransId="{C0E653CF-6A50-D841-BF4C-384CB23DB00A}" sibTransId="{56F1A43B-C1DD-B942-882A-8B30A983D257}"/>
    <dgm:cxn modelId="{BD541E81-9CDA-F34B-A7B0-9907296D6C20}" type="presParOf" srcId="{C854A725-EAE5-44B1-814E-61B6169C6AD1}" destId="{266AC646-CE9D-4C8E-B740-992DE4D27FBB}" srcOrd="0" destOrd="0" presId="urn:microsoft.com/office/officeart/2005/8/layout/vList5"/>
    <dgm:cxn modelId="{60EA2DD6-7718-1A49-91E0-0DE1D0BF0861}" type="presParOf" srcId="{266AC646-CE9D-4C8E-B740-992DE4D27FBB}" destId="{65EC696A-C49D-423F-88FE-69E881ECB699}" srcOrd="0" destOrd="0" presId="urn:microsoft.com/office/officeart/2005/8/layout/vList5"/>
    <dgm:cxn modelId="{31972F79-6959-8D43-9F7F-38F975716A4E}" type="presParOf" srcId="{C854A725-EAE5-44B1-814E-61B6169C6AD1}" destId="{BA113A20-0865-49DA-B9BF-454D293F43E9}" srcOrd="1" destOrd="0" presId="urn:microsoft.com/office/officeart/2005/8/layout/vList5"/>
    <dgm:cxn modelId="{0D5DF574-3C84-4C4E-8448-5D971527E66F}" type="presParOf" srcId="{C854A725-EAE5-44B1-814E-61B6169C6AD1}" destId="{1A8B8F51-1D62-4902-8A7B-5EFB66F020EA}" srcOrd="2" destOrd="0" presId="urn:microsoft.com/office/officeart/2005/8/layout/vList5"/>
    <dgm:cxn modelId="{B025F2B7-1D91-084C-A697-E505A1546229}" type="presParOf" srcId="{1A8B8F51-1D62-4902-8A7B-5EFB66F020EA}" destId="{8A9155D8-48B0-40F7-92F6-CC443D11DAEB}" srcOrd="0" destOrd="0" presId="urn:microsoft.com/office/officeart/2005/8/layout/vList5"/>
    <dgm:cxn modelId="{47F62989-2EBE-D24D-AEB9-4967BE76DA56}" type="presParOf" srcId="{C854A725-EAE5-44B1-814E-61B6169C6AD1}" destId="{AF099872-E49F-4F7F-8402-3044C9AFB7FF}" srcOrd="3" destOrd="0" presId="urn:microsoft.com/office/officeart/2005/8/layout/vList5"/>
    <dgm:cxn modelId="{A8DAD4BC-ED1B-AC45-9182-60492F924D70}" type="presParOf" srcId="{C854A725-EAE5-44B1-814E-61B6169C6AD1}" destId="{8BDC690D-1FED-415A-89BE-B69F45669B19}" srcOrd="4" destOrd="0" presId="urn:microsoft.com/office/officeart/2005/8/layout/vList5"/>
    <dgm:cxn modelId="{02BC0EB2-5EF2-C342-9B9E-E38BC93123CE}" type="presParOf" srcId="{8BDC690D-1FED-415A-89BE-B69F45669B19}" destId="{23024194-51BD-41D2-9854-635B3072630E}" srcOrd="0" destOrd="0" presId="urn:microsoft.com/office/officeart/2005/8/layout/vList5"/>
    <dgm:cxn modelId="{D3309255-194F-F447-9448-3D5FA9952272}" type="presParOf" srcId="{C854A725-EAE5-44B1-814E-61B6169C6AD1}" destId="{FDB836A0-C5A6-DC40-BEA3-1BFDE09C7221}" srcOrd="5" destOrd="0" presId="urn:microsoft.com/office/officeart/2005/8/layout/vList5"/>
    <dgm:cxn modelId="{C62FE6C7-668A-3A49-920F-6E164986C0CB}" type="presParOf" srcId="{C854A725-EAE5-44B1-814E-61B6169C6AD1}" destId="{E0371167-91E2-E747-88EC-A3D91BE24358}" srcOrd="6" destOrd="0" presId="urn:microsoft.com/office/officeart/2005/8/layout/vList5"/>
    <dgm:cxn modelId="{9E7A7A3B-C132-3549-9E3F-06BC3EC9A6E7}" type="presParOf" srcId="{E0371167-91E2-E747-88EC-A3D91BE24358}" destId="{DE3C4DA0-514C-0143-8BEB-D6F08E0DED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A9B1F3-33EA-4F17-B4CE-9226B75F9A1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52DA43-FB33-4E0F-843D-5887540C8E3D}">
      <dgm:prSet phldrT="[Texto]"/>
      <dgm:spPr/>
      <dgm:t>
        <a:bodyPr/>
        <a:lstStyle/>
        <a:p>
          <a:r>
            <a:rPr lang="es-MX" b="1" dirty="0" smtClean="0">
              <a:solidFill>
                <a:srgbClr val="000000"/>
              </a:solidFill>
            </a:rPr>
            <a:t>¿Cómo podría ser el modelo de formación profesional? (UDUAL)</a:t>
          </a:r>
          <a:endParaRPr lang="es-MX" dirty="0">
            <a:solidFill>
              <a:srgbClr val="000000"/>
            </a:solidFill>
          </a:endParaRPr>
        </a:p>
      </dgm:t>
    </dgm:pt>
    <dgm:pt modelId="{988FF4FD-1919-4B28-97CF-4686515D5095}" type="parTrans" cxnId="{44E013A7-8F95-4AD8-9141-762F3BAE20C4}">
      <dgm:prSet/>
      <dgm:spPr/>
      <dgm:t>
        <a:bodyPr/>
        <a:lstStyle/>
        <a:p>
          <a:endParaRPr lang="es-MX"/>
        </a:p>
      </dgm:t>
    </dgm:pt>
    <dgm:pt modelId="{912BB646-7942-403E-A689-C214481C882B}" type="sibTrans" cxnId="{44E013A7-8F95-4AD8-9141-762F3BAE20C4}">
      <dgm:prSet/>
      <dgm:spPr/>
      <dgm:t>
        <a:bodyPr/>
        <a:lstStyle/>
        <a:p>
          <a:endParaRPr lang="es-MX"/>
        </a:p>
      </dgm:t>
    </dgm:pt>
    <dgm:pt modelId="{125CD927-359B-4BAB-B9C7-AA0D54126F0F}">
      <dgm:prSet phldrT="[Texto]" custT="1"/>
      <dgm:spPr/>
      <dgm:t>
        <a:bodyPr/>
        <a:lstStyle/>
        <a:p>
          <a:r>
            <a:rPr lang="es-MX" sz="1400" b="1" i="1" dirty="0" smtClean="0">
              <a:solidFill>
                <a:srgbClr val="000000"/>
              </a:solidFill>
            </a:rPr>
            <a:t>Capacidad de autogestión</a:t>
          </a:r>
          <a:endParaRPr lang="es-MX" sz="1400" dirty="0">
            <a:solidFill>
              <a:srgbClr val="000000"/>
            </a:solidFill>
          </a:endParaRPr>
        </a:p>
      </dgm:t>
    </dgm:pt>
    <dgm:pt modelId="{822F9C22-F98E-404F-ABDF-B9307FEB4636}" type="parTrans" cxnId="{9D1C8C75-6F69-4EDB-AD98-5A2A79F4AD79}">
      <dgm:prSet/>
      <dgm:spPr/>
      <dgm:t>
        <a:bodyPr/>
        <a:lstStyle/>
        <a:p>
          <a:endParaRPr lang="es-MX"/>
        </a:p>
      </dgm:t>
    </dgm:pt>
    <dgm:pt modelId="{AC7D8E46-5BB6-4484-A93A-0141F5E1CB18}" type="sibTrans" cxnId="{9D1C8C75-6F69-4EDB-AD98-5A2A79F4AD79}">
      <dgm:prSet/>
      <dgm:spPr/>
      <dgm:t>
        <a:bodyPr/>
        <a:lstStyle/>
        <a:p>
          <a:endParaRPr lang="es-MX"/>
        </a:p>
      </dgm:t>
    </dgm:pt>
    <dgm:pt modelId="{65086518-26A0-48B2-81E0-42C757B5743D}">
      <dgm:prSet phldrT="[Texto]" custT="1"/>
      <dgm:spPr/>
      <dgm:t>
        <a:bodyPr/>
        <a:lstStyle/>
        <a:p>
          <a:r>
            <a:rPr lang="es-MX" sz="1400" b="1" i="1" dirty="0" smtClean="0">
              <a:solidFill>
                <a:srgbClr val="000000"/>
              </a:solidFill>
            </a:rPr>
            <a:t>Capacidad de discernir de forma crítica y con ética sobre las problemáticas a las que se enfrenta en sus actuaciones</a:t>
          </a:r>
          <a:endParaRPr lang="es-MX" sz="1400" dirty="0">
            <a:solidFill>
              <a:srgbClr val="000000"/>
            </a:solidFill>
          </a:endParaRPr>
        </a:p>
      </dgm:t>
    </dgm:pt>
    <dgm:pt modelId="{C570A87F-6536-443F-9BFD-41E6C77798CE}" type="parTrans" cxnId="{9124E70E-48AE-4817-A86F-CC20324E2D4E}">
      <dgm:prSet/>
      <dgm:spPr/>
      <dgm:t>
        <a:bodyPr/>
        <a:lstStyle/>
        <a:p>
          <a:endParaRPr lang="es-MX"/>
        </a:p>
      </dgm:t>
    </dgm:pt>
    <dgm:pt modelId="{77520938-DFA2-4571-8163-AA1319E2B2D3}" type="sibTrans" cxnId="{9124E70E-48AE-4817-A86F-CC20324E2D4E}">
      <dgm:prSet/>
      <dgm:spPr/>
      <dgm:t>
        <a:bodyPr/>
        <a:lstStyle/>
        <a:p>
          <a:endParaRPr lang="es-MX"/>
        </a:p>
      </dgm:t>
    </dgm:pt>
    <dgm:pt modelId="{DBD61E5A-9CA6-4578-81B1-17C1F07E60B5}">
      <dgm:prSet phldrT="[Texto]" custT="1"/>
      <dgm:spPr/>
      <dgm:t>
        <a:bodyPr/>
        <a:lstStyle/>
        <a:p>
          <a:r>
            <a:rPr lang="es-MX" sz="1400" b="1" i="1" dirty="0" smtClean="0">
              <a:solidFill>
                <a:srgbClr val="000000"/>
              </a:solidFill>
            </a:rPr>
            <a:t>Capacidad de generar proyectos de trabajo</a:t>
          </a:r>
          <a:endParaRPr lang="es-MX" sz="1400" dirty="0">
            <a:solidFill>
              <a:srgbClr val="000000"/>
            </a:solidFill>
          </a:endParaRPr>
        </a:p>
      </dgm:t>
    </dgm:pt>
    <dgm:pt modelId="{6DEB6992-8439-4557-873C-275197241DA3}" type="parTrans" cxnId="{09F2034A-0822-4700-AABD-4827C624EEC2}">
      <dgm:prSet/>
      <dgm:spPr/>
      <dgm:t>
        <a:bodyPr/>
        <a:lstStyle/>
        <a:p>
          <a:endParaRPr lang="es-MX"/>
        </a:p>
      </dgm:t>
    </dgm:pt>
    <dgm:pt modelId="{4A90BD35-EF68-46BA-884B-EC1BD9E3CF27}" type="sibTrans" cxnId="{09F2034A-0822-4700-AABD-4827C624EEC2}">
      <dgm:prSet/>
      <dgm:spPr/>
      <dgm:t>
        <a:bodyPr/>
        <a:lstStyle/>
        <a:p>
          <a:endParaRPr lang="es-MX"/>
        </a:p>
      </dgm:t>
    </dgm:pt>
    <dgm:pt modelId="{62D6ECE1-FE5A-4019-94DD-0798238556EE}">
      <dgm:prSet phldrT="[Texto]" custT="1"/>
      <dgm:spPr/>
      <dgm:t>
        <a:bodyPr/>
        <a:lstStyle/>
        <a:p>
          <a:r>
            <a:rPr lang="es-MX" sz="1400" b="1" i="1" dirty="0" smtClean="0">
              <a:solidFill>
                <a:srgbClr val="000000"/>
              </a:solidFill>
            </a:rPr>
            <a:t>Capacidad de relacionarse edecuadamente con otras personas.</a:t>
          </a:r>
          <a:endParaRPr lang="es-MX" sz="1400" dirty="0">
            <a:solidFill>
              <a:srgbClr val="000000"/>
            </a:solidFill>
          </a:endParaRPr>
        </a:p>
      </dgm:t>
    </dgm:pt>
    <dgm:pt modelId="{3E38B075-EBA5-46A9-A58F-50A031D8713E}" type="parTrans" cxnId="{4C3C43DB-4285-4498-B0B1-1B9958CD8AB4}">
      <dgm:prSet/>
      <dgm:spPr/>
      <dgm:t>
        <a:bodyPr/>
        <a:lstStyle/>
        <a:p>
          <a:endParaRPr lang="es-MX"/>
        </a:p>
      </dgm:t>
    </dgm:pt>
    <dgm:pt modelId="{7F4590EE-913B-4C5B-8F3B-EA9A38F7910E}" type="sibTrans" cxnId="{4C3C43DB-4285-4498-B0B1-1B9958CD8AB4}">
      <dgm:prSet/>
      <dgm:spPr/>
      <dgm:t>
        <a:bodyPr/>
        <a:lstStyle/>
        <a:p>
          <a:endParaRPr lang="es-MX"/>
        </a:p>
      </dgm:t>
    </dgm:pt>
    <dgm:pt modelId="{515E43B5-ED0C-F741-8E23-9D9C82BAC1A8}">
      <dgm:prSet custT="1"/>
      <dgm:spPr/>
      <dgm:t>
        <a:bodyPr/>
        <a:lstStyle/>
        <a:p>
          <a:r>
            <a:rPr lang="es-ES" sz="1400" b="1" i="1" dirty="0" smtClean="0">
              <a:solidFill>
                <a:srgbClr val="000000"/>
              </a:solidFill>
            </a:rPr>
            <a:t>Capacidad de comunicarse en el ámbito de la ciencia y de la profesión</a:t>
          </a:r>
          <a:endParaRPr lang="es-ES" sz="1400" b="1" i="1" dirty="0">
            <a:solidFill>
              <a:srgbClr val="000000"/>
            </a:solidFill>
          </a:endParaRPr>
        </a:p>
      </dgm:t>
    </dgm:pt>
    <dgm:pt modelId="{B4896FF0-0E83-D54F-9E75-4D2FED631337}" type="parTrans" cxnId="{A52212BC-E335-724D-881C-D1605647720F}">
      <dgm:prSet/>
      <dgm:spPr/>
      <dgm:t>
        <a:bodyPr/>
        <a:lstStyle/>
        <a:p>
          <a:endParaRPr lang="es-ES"/>
        </a:p>
      </dgm:t>
    </dgm:pt>
    <dgm:pt modelId="{D29D6389-DEB3-8743-B53E-A5399E0E5CB0}" type="sibTrans" cxnId="{A52212BC-E335-724D-881C-D1605647720F}">
      <dgm:prSet/>
      <dgm:spPr/>
      <dgm:t>
        <a:bodyPr/>
        <a:lstStyle/>
        <a:p>
          <a:endParaRPr lang="es-ES"/>
        </a:p>
      </dgm:t>
    </dgm:pt>
    <dgm:pt modelId="{B2B8554B-0816-4B0D-8F06-53E81BF39D1F}" type="pres">
      <dgm:prSet presAssocID="{45A9B1F3-33EA-4F17-B4CE-9226B75F9A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6ACAED-C74D-4444-8E5B-F50A818487DE}" type="pres">
      <dgm:prSet presAssocID="{DF52DA43-FB33-4E0F-843D-5887540C8E3D}" presName="centerShape" presStyleLbl="node0" presStyleIdx="0" presStyleCnt="1" custScaleX="120963" custScaleY="112621"/>
      <dgm:spPr/>
      <dgm:t>
        <a:bodyPr/>
        <a:lstStyle/>
        <a:p>
          <a:endParaRPr lang="es-MX"/>
        </a:p>
      </dgm:t>
    </dgm:pt>
    <dgm:pt modelId="{24CA1BFB-185D-4A0F-A4AF-AC2AAFC88F69}" type="pres">
      <dgm:prSet presAssocID="{822F9C22-F98E-404F-ABDF-B9307FEB4636}" presName="Name9" presStyleLbl="parChTrans1D2" presStyleIdx="0" presStyleCnt="5"/>
      <dgm:spPr/>
      <dgm:t>
        <a:bodyPr/>
        <a:lstStyle/>
        <a:p>
          <a:endParaRPr lang="es-ES"/>
        </a:p>
      </dgm:t>
    </dgm:pt>
    <dgm:pt modelId="{5712D113-3D24-4EC8-B046-2107CC67F533}" type="pres">
      <dgm:prSet presAssocID="{822F9C22-F98E-404F-ABDF-B9307FEB4636}" presName="connTx" presStyleLbl="parChTrans1D2" presStyleIdx="0" presStyleCnt="5"/>
      <dgm:spPr/>
      <dgm:t>
        <a:bodyPr/>
        <a:lstStyle/>
        <a:p>
          <a:endParaRPr lang="es-ES"/>
        </a:p>
      </dgm:t>
    </dgm:pt>
    <dgm:pt modelId="{D1A1F4CA-B38F-4F86-A39E-88C8BBD63C84}" type="pres">
      <dgm:prSet presAssocID="{125CD927-359B-4BAB-B9C7-AA0D54126F0F}" presName="node" presStyleLbl="node1" presStyleIdx="0" presStyleCnt="5" custScaleX="113915" custScaleY="1145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08900B-38DC-41A6-B1C1-A0CCB3FF6048}" type="pres">
      <dgm:prSet presAssocID="{C570A87F-6536-443F-9BFD-41E6C77798CE}" presName="Name9" presStyleLbl="parChTrans1D2" presStyleIdx="1" presStyleCnt="5"/>
      <dgm:spPr/>
      <dgm:t>
        <a:bodyPr/>
        <a:lstStyle/>
        <a:p>
          <a:endParaRPr lang="es-ES"/>
        </a:p>
      </dgm:t>
    </dgm:pt>
    <dgm:pt modelId="{14F2556C-A60A-4550-9079-4776BF9A69FB}" type="pres">
      <dgm:prSet presAssocID="{C570A87F-6536-443F-9BFD-41E6C77798CE}" presName="connTx" presStyleLbl="parChTrans1D2" presStyleIdx="1" presStyleCnt="5"/>
      <dgm:spPr/>
      <dgm:t>
        <a:bodyPr/>
        <a:lstStyle/>
        <a:p>
          <a:endParaRPr lang="es-ES"/>
        </a:p>
      </dgm:t>
    </dgm:pt>
    <dgm:pt modelId="{0EFCDEB1-E727-4418-A717-3BB0729D14F2}" type="pres">
      <dgm:prSet presAssocID="{65086518-26A0-48B2-81E0-42C757B5743D}" presName="node" presStyleLbl="node1" presStyleIdx="1" presStyleCnt="5" custScaleX="119274" custScaleY="1097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4ED2F9-6FC1-4915-A1D1-F85429F458BB}" type="pres">
      <dgm:prSet presAssocID="{6DEB6992-8439-4557-873C-275197241DA3}" presName="Name9" presStyleLbl="parChTrans1D2" presStyleIdx="2" presStyleCnt="5"/>
      <dgm:spPr/>
      <dgm:t>
        <a:bodyPr/>
        <a:lstStyle/>
        <a:p>
          <a:endParaRPr lang="es-ES"/>
        </a:p>
      </dgm:t>
    </dgm:pt>
    <dgm:pt modelId="{577833BA-53FA-4E0B-9394-C8DD4ACF2378}" type="pres">
      <dgm:prSet presAssocID="{6DEB6992-8439-4557-873C-275197241DA3}" presName="connTx" presStyleLbl="parChTrans1D2" presStyleIdx="2" presStyleCnt="5"/>
      <dgm:spPr/>
      <dgm:t>
        <a:bodyPr/>
        <a:lstStyle/>
        <a:p>
          <a:endParaRPr lang="es-ES"/>
        </a:p>
      </dgm:t>
    </dgm:pt>
    <dgm:pt modelId="{E1A89AE8-0EE3-4540-9EE4-A05E6F993A46}" type="pres">
      <dgm:prSet presAssocID="{DBD61E5A-9CA6-4578-81B1-17C1F07E60B5}" presName="node" presStyleLbl="node1" presStyleIdx="2" presStyleCnt="5" custScaleX="105573" custScaleY="111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9118CD-6BAC-4DC8-9BF5-4234C2B79A9A}" type="pres">
      <dgm:prSet presAssocID="{3E38B075-EBA5-46A9-A58F-50A031D8713E}" presName="Name9" presStyleLbl="parChTrans1D2" presStyleIdx="3" presStyleCnt="5"/>
      <dgm:spPr/>
      <dgm:t>
        <a:bodyPr/>
        <a:lstStyle/>
        <a:p>
          <a:endParaRPr lang="es-ES"/>
        </a:p>
      </dgm:t>
    </dgm:pt>
    <dgm:pt modelId="{7EE1E0A1-1B95-40D1-AF32-B79E0D5A68A2}" type="pres">
      <dgm:prSet presAssocID="{3E38B075-EBA5-46A9-A58F-50A031D8713E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1A3C040-8B68-4422-9106-6961B661533F}" type="pres">
      <dgm:prSet presAssocID="{62D6ECE1-FE5A-4019-94DD-0798238556EE}" presName="node" presStyleLbl="node1" presStyleIdx="3" presStyleCnt="5" custScaleX="1133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02E43B-9B7C-BC45-AF29-7FC4205B0DE5}" type="pres">
      <dgm:prSet presAssocID="{B4896FF0-0E83-D54F-9E75-4D2FED631337}" presName="Name9" presStyleLbl="parChTrans1D2" presStyleIdx="4" presStyleCnt="5"/>
      <dgm:spPr/>
      <dgm:t>
        <a:bodyPr/>
        <a:lstStyle/>
        <a:p>
          <a:endParaRPr lang="es-ES"/>
        </a:p>
      </dgm:t>
    </dgm:pt>
    <dgm:pt modelId="{DC8D531C-85B6-074C-A72D-67394D6A70B6}" type="pres">
      <dgm:prSet presAssocID="{B4896FF0-0E83-D54F-9E75-4D2FED631337}" presName="connTx" presStyleLbl="parChTrans1D2" presStyleIdx="4" presStyleCnt="5"/>
      <dgm:spPr/>
      <dgm:t>
        <a:bodyPr/>
        <a:lstStyle/>
        <a:p>
          <a:endParaRPr lang="es-ES"/>
        </a:p>
      </dgm:t>
    </dgm:pt>
    <dgm:pt modelId="{7421BC5B-A87A-D840-9E4E-59902A5FFCC1}" type="pres">
      <dgm:prSet presAssocID="{515E43B5-ED0C-F741-8E23-9D9C82BAC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4A25BB-51DB-E043-8472-D5BACA4E09C7}" type="presOf" srcId="{822F9C22-F98E-404F-ABDF-B9307FEB4636}" destId="{5712D113-3D24-4EC8-B046-2107CC67F533}" srcOrd="1" destOrd="0" presId="urn:microsoft.com/office/officeart/2005/8/layout/radial1"/>
    <dgm:cxn modelId="{836567CD-64CE-6349-8019-3D3AF1601FEB}" type="presOf" srcId="{62D6ECE1-FE5A-4019-94DD-0798238556EE}" destId="{71A3C040-8B68-4422-9106-6961B661533F}" srcOrd="0" destOrd="0" presId="urn:microsoft.com/office/officeart/2005/8/layout/radial1"/>
    <dgm:cxn modelId="{A52212BC-E335-724D-881C-D1605647720F}" srcId="{DF52DA43-FB33-4E0F-843D-5887540C8E3D}" destId="{515E43B5-ED0C-F741-8E23-9D9C82BAC1A8}" srcOrd="4" destOrd="0" parTransId="{B4896FF0-0E83-D54F-9E75-4D2FED631337}" sibTransId="{D29D6389-DEB3-8743-B53E-A5399E0E5CB0}"/>
    <dgm:cxn modelId="{0644D346-0AE7-2541-B87B-7E91AEF1212E}" type="presOf" srcId="{125CD927-359B-4BAB-B9C7-AA0D54126F0F}" destId="{D1A1F4CA-B38F-4F86-A39E-88C8BBD63C84}" srcOrd="0" destOrd="0" presId="urn:microsoft.com/office/officeart/2005/8/layout/radial1"/>
    <dgm:cxn modelId="{E59E27A6-5A52-594F-A9EE-367ADF83B2DB}" type="presOf" srcId="{DBD61E5A-9CA6-4578-81B1-17C1F07E60B5}" destId="{E1A89AE8-0EE3-4540-9EE4-A05E6F993A46}" srcOrd="0" destOrd="0" presId="urn:microsoft.com/office/officeart/2005/8/layout/radial1"/>
    <dgm:cxn modelId="{44E013A7-8F95-4AD8-9141-762F3BAE20C4}" srcId="{45A9B1F3-33EA-4F17-B4CE-9226B75F9A18}" destId="{DF52DA43-FB33-4E0F-843D-5887540C8E3D}" srcOrd="0" destOrd="0" parTransId="{988FF4FD-1919-4B28-97CF-4686515D5095}" sibTransId="{912BB646-7942-403E-A689-C214481C882B}"/>
    <dgm:cxn modelId="{9DB43F71-660D-824F-8BC4-755CF2475D87}" type="presOf" srcId="{515E43B5-ED0C-F741-8E23-9D9C82BAC1A8}" destId="{7421BC5B-A87A-D840-9E4E-59902A5FFCC1}" srcOrd="0" destOrd="0" presId="urn:microsoft.com/office/officeart/2005/8/layout/radial1"/>
    <dgm:cxn modelId="{A6D24B85-4D95-8546-8A64-0B384B6B6306}" type="presOf" srcId="{C570A87F-6536-443F-9BFD-41E6C77798CE}" destId="{14F2556C-A60A-4550-9079-4776BF9A69FB}" srcOrd="1" destOrd="0" presId="urn:microsoft.com/office/officeart/2005/8/layout/radial1"/>
    <dgm:cxn modelId="{9FEC2CFF-7B2E-BA45-B5ED-3BD35D94A829}" type="presOf" srcId="{C570A87F-6536-443F-9BFD-41E6C77798CE}" destId="{4508900B-38DC-41A6-B1C1-A0CCB3FF6048}" srcOrd="0" destOrd="0" presId="urn:microsoft.com/office/officeart/2005/8/layout/radial1"/>
    <dgm:cxn modelId="{12F6187D-65AD-D543-877D-3911DCB5943E}" type="presOf" srcId="{DF52DA43-FB33-4E0F-843D-5887540C8E3D}" destId="{E56ACAED-C74D-4444-8E5B-F50A818487DE}" srcOrd="0" destOrd="0" presId="urn:microsoft.com/office/officeart/2005/8/layout/radial1"/>
    <dgm:cxn modelId="{842F5C4F-873A-354C-B9B8-322FC3595EED}" type="presOf" srcId="{B4896FF0-0E83-D54F-9E75-4D2FED631337}" destId="{DC8D531C-85B6-074C-A72D-67394D6A70B6}" srcOrd="1" destOrd="0" presId="urn:microsoft.com/office/officeart/2005/8/layout/radial1"/>
    <dgm:cxn modelId="{4C3C43DB-4285-4498-B0B1-1B9958CD8AB4}" srcId="{DF52DA43-FB33-4E0F-843D-5887540C8E3D}" destId="{62D6ECE1-FE5A-4019-94DD-0798238556EE}" srcOrd="3" destOrd="0" parTransId="{3E38B075-EBA5-46A9-A58F-50A031D8713E}" sibTransId="{7F4590EE-913B-4C5B-8F3B-EA9A38F7910E}"/>
    <dgm:cxn modelId="{C3E65230-7B04-7547-8FC8-2BDAD4AADBBA}" type="presOf" srcId="{3E38B075-EBA5-46A9-A58F-50A031D8713E}" destId="{7EE1E0A1-1B95-40D1-AF32-B79E0D5A68A2}" srcOrd="1" destOrd="0" presId="urn:microsoft.com/office/officeart/2005/8/layout/radial1"/>
    <dgm:cxn modelId="{09F2034A-0822-4700-AABD-4827C624EEC2}" srcId="{DF52DA43-FB33-4E0F-843D-5887540C8E3D}" destId="{DBD61E5A-9CA6-4578-81B1-17C1F07E60B5}" srcOrd="2" destOrd="0" parTransId="{6DEB6992-8439-4557-873C-275197241DA3}" sibTransId="{4A90BD35-EF68-46BA-884B-EC1BD9E3CF27}"/>
    <dgm:cxn modelId="{6A73E9E7-351C-6D4A-8AF3-DC986FC44952}" type="presOf" srcId="{B4896FF0-0E83-D54F-9E75-4D2FED631337}" destId="{BB02E43B-9B7C-BC45-AF29-7FC4205B0DE5}" srcOrd="0" destOrd="0" presId="urn:microsoft.com/office/officeart/2005/8/layout/radial1"/>
    <dgm:cxn modelId="{9F34B21A-7DC9-D148-BA23-4876E0B36167}" type="presOf" srcId="{45A9B1F3-33EA-4F17-B4CE-9226B75F9A18}" destId="{B2B8554B-0816-4B0D-8F06-53E81BF39D1F}" srcOrd="0" destOrd="0" presId="urn:microsoft.com/office/officeart/2005/8/layout/radial1"/>
    <dgm:cxn modelId="{E606862D-159C-D140-99B7-4D1095879677}" type="presOf" srcId="{3E38B075-EBA5-46A9-A58F-50A031D8713E}" destId="{4F9118CD-6BAC-4DC8-9BF5-4234C2B79A9A}" srcOrd="0" destOrd="0" presId="urn:microsoft.com/office/officeart/2005/8/layout/radial1"/>
    <dgm:cxn modelId="{9D1C8C75-6F69-4EDB-AD98-5A2A79F4AD79}" srcId="{DF52DA43-FB33-4E0F-843D-5887540C8E3D}" destId="{125CD927-359B-4BAB-B9C7-AA0D54126F0F}" srcOrd="0" destOrd="0" parTransId="{822F9C22-F98E-404F-ABDF-B9307FEB4636}" sibTransId="{AC7D8E46-5BB6-4484-A93A-0141F5E1CB18}"/>
    <dgm:cxn modelId="{7D5C5692-B7ED-824F-B838-4781C299C693}" type="presOf" srcId="{6DEB6992-8439-4557-873C-275197241DA3}" destId="{394ED2F9-6FC1-4915-A1D1-F85429F458BB}" srcOrd="0" destOrd="0" presId="urn:microsoft.com/office/officeart/2005/8/layout/radial1"/>
    <dgm:cxn modelId="{B89302C4-64D0-F24B-8223-85C4B7C35B1A}" type="presOf" srcId="{822F9C22-F98E-404F-ABDF-B9307FEB4636}" destId="{24CA1BFB-185D-4A0F-A4AF-AC2AAFC88F69}" srcOrd="0" destOrd="0" presId="urn:microsoft.com/office/officeart/2005/8/layout/radial1"/>
    <dgm:cxn modelId="{D070F315-787F-AD43-A0C3-965C84406523}" type="presOf" srcId="{6DEB6992-8439-4557-873C-275197241DA3}" destId="{577833BA-53FA-4E0B-9394-C8DD4ACF2378}" srcOrd="1" destOrd="0" presId="urn:microsoft.com/office/officeart/2005/8/layout/radial1"/>
    <dgm:cxn modelId="{03A90580-181C-6740-A1EF-FF8239C025E3}" type="presOf" srcId="{65086518-26A0-48B2-81E0-42C757B5743D}" destId="{0EFCDEB1-E727-4418-A717-3BB0729D14F2}" srcOrd="0" destOrd="0" presId="urn:microsoft.com/office/officeart/2005/8/layout/radial1"/>
    <dgm:cxn modelId="{9124E70E-48AE-4817-A86F-CC20324E2D4E}" srcId="{DF52DA43-FB33-4E0F-843D-5887540C8E3D}" destId="{65086518-26A0-48B2-81E0-42C757B5743D}" srcOrd="1" destOrd="0" parTransId="{C570A87F-6536-443F-9BFD-41E6C77798CE}" sibTransId="{77520938-DFA2-4571-8163-AA1319E2B2D3}"/>
    <dgm:cxn modelId="{880B9B1F-9F85-8145-B6A9-A733E6E6CC46}" type="presParOf" srcId="{B2B8554B-0816-4B0D-8F06-53E81BF39D1F}" destId="{E56ACAED-C74D-4444-8E5B-F50A818487DE}" srcOrd="0" destOrd="0" presId="urn:microsoft.com/office/officeart/2005/8/layout/radial1"/>
    <dgm:cxn modelId="{4FB433F8-A83C-9D49-8BDC-EE96DA4A6AE5}" type="presParOf" srcId="{B2B8554B-0816-4B0D-8F06-53E81BF39D1F}" destId="{24CA1BFB-185D-4A0F-A4AF-AC2AAFC88F69}" srcOrd="1" destOrd="0" presId="urn:microsoft.com/office/officeart/2005/8/layout/radial1"/>
    <dgm:cxn modelId="{1D794553-A547-184D-A18C-4716CA8AB780}" type="presParOf" srcId="{24CA1BFB-185D-4A0F-A4AF-AC2AAFC88F69}" destId="{5712D113-3D24-4EC8-B046-2107CC67F533}" srcOrd="0" destOrd="0" presId="urn:microsoft.com/office/officeart/2005/8/layout/radial1"/>
    <dgm:cxn modelId="{F041F948-7C4E-F04D-8E44-F25A0D56A88B}" type="presParOf" srcId="{B2B8554B-0816-4B0D-8F06-53E81BF39D1F}" destId="{D1A1F4CA-B38F-4F86-A39E-88C8BBD63C84}" srcOrd="2" destOrd="0" presId="urn:microsoft.com/office/officeart/2005/8/layout/radial1"/>
    <dgm:cxn modelId="{4714D1C3-954D-A141-9056-772AD3AF577B}" type="presParOf" srcId="{B2B8554B-0816-4B0D-8F06-53E81BF39D1F}" destId="{4508900B-38DC-41A6-B1C1-A0CCB3FF6048}" srcOrd="3" destOrd="0" presId="urn:microsoft.com/office/officeart/2005/8/layout/radial1"/>
    <dgm:cxn modelId="{810ACCF4-E265-8A40-A628-B6DD6C564CA2}" type="presParOf" srcId="{4508900B-38DC-41A6-B1C1-A0CCB3FF6048}" destId="{14F2556C-A60A-4550-9079-4776BF9A69FB}" srcOrd="0" destOrd="0" presId="urn:microsoft.com/office/officeart/2005/8/layout/radial1"/>
    <dgm:cxn modelId="{6D324421-44EB-524A-B28B-BBD290FA42F0}" type="presParOf" srcId="{B2B8554B-0816-4B0D-8F06-53E81BF39D1F}" destId="{0EFCDEB1-E727-4418-A717-3BB0729D14F2}" srcOrd="4" destOrd="0" presId="urn:microsoft.com/office/officeart/2005/8/layout/radial1"/>
    <dgm:cxn modelId="{3D7CB65C-6E9D-9B4B-A947-B54B1E095A91}" type="presParOf" srcId="{B2B8554B-0816-4B0D-8F06-53E81BF39D1F}" destId="{394ED2F9-6FC1-4915-A1D1-F85429F458BB}" srcOrd="5" destOrd="0" presId="urn:microsoft.com/office/officeart/2005/8/layout/radial1"/>
    <dgm:cxn modelId="{52B9AEB2-4069-C444-A0EF-05D99CBDB3CA}" type="presParOf" srcId="{394ED2F9-6FC1-4915-A1D1-F85429F458BB}" destId="{577833BA-53FA-4E0B-9394-C8DD4ACF2378}" srcOrd="0" destOrd="0" presId="urn:microsoft.com/office/officeart/2005/8/layout/radial1"/>
    <dgm:cxn modelId="{9CC1AEE4-D1F6-8945-912F-AF6EA4BF24BE}" type="presParOf" srcId="{B2B8554B-0816-4B0D-8F06-53E81BF39D1F}" destId="{E1A89AE8-0EE3-4540-9EE4-A05E6F993A46}" srcOrd="6" destOrd="0" presId="urn:microsoft.com/office/officeart/2005/8/layout/radial1"/>
    <dgm:cxn modelId="{6619DCD6-BC7F-AC4C-BAD9-32A036E8114C}" type="presParOf" srcId="{B2B8554B-0816-4B0D-8F06-53E81BF39D1F}" destId="{4F9118CD-6BAC-4DC8-9BF5-4234C2B79A9A}" srcOrd="7" destOrd="0" presId="urn:microsoft.com/office/officeart/2005/8/layout/radial1"/>
    <dgm:cxn modelId="{96E7A48F-95A7-864D-A490-F619B88E0533}" type="presParOf" srcId="{4F9118CD-6BAC-4DC8-9BF5-4234C2B79A9A}" destId="{7EE1E0A1-1B95-40D1-AF32-B79E0D5A68A2}" srcOrd="0" destOrd="0" presId="urn:microsoft.com/office/officeart/2005/8/layout/radial1"/>
    <dgm:cxn modelId="{A582E7A0-38A7-8C49-8BF1-813281F3B571}" type="presParOf" srcId="{B2B8554B-0816-4B0D-8F06-53E81BF39D1F}" destId="{71A3C040-8B68-4422-9106-6961B661533F}" srcOrd="8" destOrd="0" presId="urn:microsoft.com/office/officeart/2005/8/layout/radial1"/>
    <dgm:cxn modelId="{B98BA419-0B0C-7A4B-AEE2-0743028ADA8B}" type="presParOf" srcId="{B2B8554B-0816-4B0D-8F06-53E81BF39D1F}" destId="{BB02E43B-9B7C-BC45-AF29-7FC4205B0DE5}" srcOrd="9" destOrd="0" presId="urn:microsoft.com/office/officeart/2005/8/layout/radial1"/>
    <dgm:cxn modelId="{6A4287C6-5F4A-4849-A79B-0530E4D891BC}" type="presParOf" srcId="{BB02E43B-9B7C-BC45-AF29-7FC4205B0DE5}" destId="{DC8D531C-85B6-074C-A72D-67394D6A70B6}" srcOrd="0" destOrd="0" presId="urn:microsoft.com/office/officeart/2005/8/layout/radial1"/>
    <dgm:cxn modelId="{973A555D-291D-6E49-B463-83ED08AEB67C}" type="presParOf" srcId="{B2B8554B-0816-4B0D-8F06-53E81BF39D1F}" destId="{7421BC5B-A87A-D840-9E4E-59902A5FFCC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6A54E5-0E98-4A9B-92D4-1A93D6772BB9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C921220-0503-441F-B6F1-AC1B701218F2}">
      <dgm:prSet phldrT="[Texto]"/>
      <dgm:spPr/>
      <dgm:t>
        <a:bodyPr/>
        <a:lstStyle/>
        <a:p>
          <a:r>
            <a:rPr lang="es-MX" smtClean="0"/>
            <a:t>IDEAS Y REFLEXIONES GIRAN ENTORNO A:</a:t>
          </a:r>
          <a:endParaRPr lang="es-MX" dirty="0"/>
        </a:p>
      </dgm:t>
    </dgm:pt>
    <dgm:pt modelId="{E3E1DDD6-D890-45D3-8690-761F39295903}" type="parTrans" cxnId="{1BA5A10D-0DD0-46D7-8DF5-EDD723984649}">
      <dgm:prSet/>
      <dgm:spPr/>
      <dgm:t>
        <a:bodyPr/>
        <a:lstStyle/>
        <a:p>
          <a:endParaRPr lang="es-MX"/>
        </a:p>
      </dgm:t>
    </dgm:pt>
    <dgm:pt modelId="{0CF2D77D-5CBD-45D4-B594-D85DEAC2C194}" type="sibTrans" cxnId="{1BA5A10D-0DD0-46D7-8DF5-EDD723984649}">
      <dgm:prSet/>
      <dgm:spPr/>
      <dgm:t>
        <a:bodyPr/>
        <a:lstStyle/>
        <a:p>
          <a:endParaRPr lang="es-MX"/>
        </a:p>
      </dgm:t>
    </dgm:pt>
    <dgm:pt modelId="{E4412711-4D06-4BA6-A60F-839E889E4690}">
      <dgm:prSet phldrT="[Texto]"/>
      <dgm:spPr/>
      <dgm:t>
        <a:bodyPr/>
        <a:lstStyle/>
        <a:p>
          <a:r>
            <a:rPr lang="es-MX" smtClean="0"/>
            <a:t>El currículo y su diseño</a:t>
          </a:r>
          <a:endParaRPr lang="es-MX" dirty="0"/>
        </a:p>
      </dgm:t>
    </dgm:pt>
    <dgm:pt modelId="{D951882E-300C-48EF-A191-D21C0F5B7D2A}" type="parTrans" cxnId="{22068453-64C8-4F82-8EE1-49488BB57B2E}">
      <dgm:prSet/>
      <dgm:spPr/>
      <dgm:t>
        <a:bodyPr/>
        <a:lstStyle/>
        <a:p>
          <a:endParaRPr lang="es-MX"/>
        </a:p>
      </dgm:t>
    </dgm:pt>
    <dgm:pt modelId="{958F9B28-3619-45BF-9881-E03B724A32B1}" type="sibTrans" cxnId="{22068453-64C8-4F82-8EE1-49488BB57B2E}">
      <dgm:prSet/>
      <dgm:spPr/>
      <dgm:t>
        <a:bodyPr/>
        <a:lstStyle/>
        <a:p>
          <a:endParaRPr lang="es-MX"/>
        </a:p>
      </dgm:t>
    </dgm:pt>
    <dgm:pt modelId="{9736576D-41DF-4372-B3D2-2742B042288D}">
      <dgm:prSet phldrT="[Texto]"/>
      <dgm:spPr/>
      <dgm:t>
        <a:bodyPr/>
        <a:lstStyle/>
        <a:p>
          <a:r>
            <a:rPr lang="es-MX" dirty="0" smtClean="0"/>
            <a:t>Su desarrollo y evaluación</a:t>
          </a:r>
          <a:endParaRPr lang="es-MX" dirty="0"/>
        </a:p>
      </dgm:t>
    </dgm:pt>
    <dgm:pt modelId="{4CBF5406-DBE8-4F62-AF8A-FCA6E41A2D82}" type="parTrans" cxnId="{0192EADA-9E7F-43E5-8257-837D00443A8A}">
      <dgm:prSet/>
      <dgm:spPr/>
      <dgm:t>
        <a:bodyPr/>
        <a:lstStyle/>
        <a:p>
          <a:endParaRPr lang="es-MX"/>
        </a:p>
      </dgm:t>
    </dgm:pt>
    <dgm:pt modelId="{5AC29043-FC15-49D2-A345-B3671397D53D}" type="sibTrans" cxnId="{0192EADA-9E7F-43E5-8257-837D00443A8A}">
      <dgm:prSet/>
      <dgm:spPr/>
      <dgm:t>
        <a:bodyPr/>
        <a:lstStyle/>
        <a:p>
          <a:endParaRPr lang="es-MX"/>
        </a:p>
      </dgm:t>
    </dgm:pt>
    <dgm:pt modelId="{25D25459-3EB9-4F70-8517-5EC42BC234A8}">
      <dgm:prSet phldrT="[Texto]" custT="1"/>
      <dgm:spPr/>
      <dgm:t>
        <a:bodyPr/>
        <a:lstStyle/>
        <a:p>
          <a:r>
            <a:rPr lang="es-MX" sz="2400" smtClean="0"/>
            <a:t>Los fines y las estrategias</a:t>
          </a:r>
          <a:endParaRPr lang="es-MX" sz="2400" dirty="0"/>
        </a:p>
      </dgm:t>
    </dgm:pt>
    <dgm:pt modelId="{4D4D9316-5363-40C0-B653-1572198AD87B}" type="parTrans" cxnId="{9F5C63E0-1082-4978-AF6F-AD6F57B02972}">
      <dgm:prSet/>
      <dgm:spPr/>
      <dgm:t>
        <a:bodyPr/>
        <a:lstStyle/>
        <a:p>
          <a:endParaRPr lang="es-MX"/>
        </a:p>
      </dgm:t>
    </dgm:pt>
    <dgm:pt modelId="{008BCE14-78F4-4D76-9796-5DE059AD9942}" type="sibTrans" cxnId="{9F5C63E0-1082-4978-AF6F-AD6F57B02972}">
      <dgm:prSet/>
      <dgm:spPr/>
      <dgm:t>
        <a:bodyPr/>
        <a:lstStyle/>
        <a:p>
          <a:endParaRPr lang="es-MX"/>
        </a:p>
      </dgm:t>
    </dgm:pt>
    <dgm:pt modelId="{7BD2E5AC-8009-4117-A9D4-FC4AAE157B10}">
      <dgm:prSet/>
      <dgm:spPr/>
      <dgm:t>
        <a:bodyPr/>
        <a:lstStyle/>
        <a:p>
          <a:r>
            <a:rPr lang="es-MX" smtClean="0"/>
            <a:t>La instrucción y la educación</a:t>
          </a:r>
          <a:endParaRPr lang="es-MX" dirty="0"/>
        </a:p>
      </dgm:t>
    </dgm:pt>
    <dgm:pt modelId="{1454A856-0706-432F-9FB8-67E10ED27E87}" type="parTrans" cxnId="{F4E208E4-E239-47F7-A203-1DFBD5C38EDD}">
      <dgm:prSet/>
      <dgm:spPr/>
      <dgm:t>
        <a:bodyPr/>
        <a:lstStyle/>
        <a:p>
          <a:endParaRPr lang="es-MX"/>
        </a:p>
      </dgm:t>
    </dgm:pt>
    <dgm:pt modelId="{5EE3642D-9AC5-498C-9A36-E5D74CF5F64E}" type="sibTrans" cxnId="{F4E208E4-E239-47F7-A203-1DFBD5C38EDD}">
      <dgm:prSet/>
      <dgm:spPr/>
      <dgm:t>
        <a:bodyPr/>
        <a:lstStyle/>
        <a:p>
          <a:endParaRPr lang="es-MX"/>
        </a:p>
      </dgm:t>
    </dgm:pt>
    <dgm:pt modelId="{BACB5047-E21D-4134-8362-343CD3780BF5}">
      <dgm:prSet/>
      <dgm:spPr/>
      <dgm:t>
        <a:bodyPr/>
        <a:lstStyle/>
        <a:p>
          <a:r>
            <a:rPr lang="es-MX" smtClean="0"/>
            <a:t>La enseñanza y el aprendizaje</a:t>
          </a:r>
          <a:endParaRPr lang="es-MX" dirty="0"/>
        </a:p>
      </dgm:t>
    </dgm:pt>
    <dgm:pt modelId="{C58BC23A-D366-433D-9CE1-3E9BF5C008E6}" type="parTrans" cxnId="{987F7BB0-2195-496C-9671-85A3CFCF1236}">
      <dgm:prSet/>
      <dgm:spPr/>
      <dgm:t>
        <a:bodyPr/>
        <a:lstStyle/>
        <a:p>
          <a:endParaRPr lang="es-MX"/>
        </a:p>
      </dgm:t>
    </dgm:pt>
    <dgm:pt modelId="{8629CDF6-CC14-47BA-A9BD-9E21FC41C067}" type="sibTrans" cxnId="{987F7BB0-2195-496C-9671-85A3CFCF1236}">
      <dgm:prSet/>
      <dgm:spPr/>
      <dgm:t>
        <a:bodyPr/>
        <a:lstStyle/>
        <a:p>
          <a:endParaRPr lang="es-MX"/>
        </a:p>
      </dgm:t>
    </dgm:pt>
    <dgm:pt modelId="{138373EF-524B-4136-B6AD-B0F3D947C51F}">
      <dgm:prSet/>
      <dgm:spPr/>
      <dgm:t>
        <a:bodyPr/>
        <a:lstStyle/>
        <a:p>
          <a:r>
            <a:rPr lang="es-MX" smtClean="0"/>
            <a:t>Los maestros y alumnos</a:t>
          </a:r>
          <a:endParaRPr lang="es-MX" dirty="0"/>
        </a:p>
      </dgm:t>
    </dgm:pt>
    <dgm:pt modelId="{86FC2CE9-746D-4BDE-8029-FD22C7E90FED}" type="parTrans" cxnId="{20491905-ACBD-4804-AB07-2E4840080FB7}">
      <dgm:prSet/>
      <dgm:spPr/>
      <dgm:t>
        <a:bodyPr/>
        <a:lstStyle/>
        <a:p>
          <a:endParaRPr lang="es-MX"/>
        </a:p>
      </dgm:t>
    </dgm:pt>
    <dgm:pt modelId="{3B615FE0-5704-4644-B065-0FA0C71605D4}" type="sibTrans" cxnId="{20491905-ACBD-4804-AB07-2E4840080FB7}">
      <dgm:prSet/>
      <dgm:spPr/>
      <dgm:t>
        <a:bodyPr/>
        <a:lstStyle/>
        <a:p>
          <a:endParaRPr lang="es-MX"/>
        </a:p>
      </dgm:t>
    </dgm:pt>
    <dgm:pt modelId="{3B771EC7-F994-4FE2-BA76-C86BC6C105AC}">
      <dgm:prSet/>
      <dgm:spPr/>
      <dgm:t>
        <a:bodyPr/>
        <a:lstStyle/>
        <a:p>
          <a:r>
            <a:rPr lang="es-MX" smtClean="0"/>
            <a:t>Los objetivos y las competencias</a:t>
          </a:r>
          <a:endParaRPr lang="es-MX" dirty="0"/>
        </a:p>
      </dgm:t>
    </dgm:pt>
    <dgm:pt modelId="{00D37718-5146-4281-93AD-C732AB2A3E28}" type="parTrans" cxnId="{94767CBC-C2E4-4B32-9A25-022F297F507B}">
      <dgm:prSet/>
      <dgm:spPr/>
      <dgm:t>
        <a:bodyPr/>
        <a:lstStyle/>
        <a:p>
          <a:endParaRPr lang="es-MX"/>
        </a:p>
      </dgm:t>
    </dgm:pt>
    <dgm:pt modelId="{5DD7B5A6-99FA-4E46-926F-B0455733DB9A}" type="sibTrans" cxnId="{94767CBC-C2E4-4B32-9A25-022F297F507B}">
      <dgm:prSet/>
      <dgm:spPr/>
      <dgm:t>
        <a:bodyPr/>
        <a:lstStyle/>
        <a:p>
          <a:endParaRPr lang="es-MX"/>
        </a:p>
      </dgm:t>
    </dgm:pt>
    <dgm:pt modelId="{ED438AC3-3909-4ADD-907A-A37A13CAF32E}">
      <dgm:prSet/>
      <dgm:spPr/>
      <dgm:t>
        <a:bodyPr/>
        <a:lstStyle/>
        <a:p>
          <a:r>
            <a:rPr lang="es-MX" smtClean="0"/>
            <a:t>La teoría y la práctica</a:t>
          </a:r>
          <a:endParaRPr lang="es-MX" dirty="0"/>
        </a:p>
      </dgm:t>
    </dgm:pt>
    <dgm:pt modelId="{DDCE352E-2D88-4943-A253-FC714B373802}" type="parTrans" cxnId="{61A308BE-DF78-49FE-B868-34B3707F2D59}">
      <dgm:prSet/>
      <dgm:spPr/>
      <dgm:t>
        <a:bodyPr/>
        <a:lstStyle/>
        <a:p>
          <a:endParaRPr lang="es-MX"/>
        </a:p>
      </dgm:t>
    </dgm:pt>
    <dgm:pt modelId="{562643FA-6C81-40FB-9EA8-E26DF22AAAAC}" type="sibTrans" cxnId="{61A308BE-DF78-49FE-B868-34B3707F2D59}">
      <dgm:prSet/>
      <dgm:spPr/>
      <dgm:t>
        <a:bodyPr/>
        <a:lstStyle/>
        <a:p>
          <a:endParaRPr lang="es-MX"/>
        </a:p>
      </dgm:t>
    </dgm:pt>
    <dgm:pt modelId="{6A94074D-3CE5-47EF-A4AC-2F7649FD4F27}">
      <dgm:prSet/>
      <dgm:spPr/>
      <dgm:t>
        <a:bodyPr/>
        <a:lstStyle/>
        <a:p>
          <a:r>
            <a:rPr lang="es-MX" smtClean="0"/>
            <a:t>El saber qué y el saber hacer, etc.</a:t>
          </a:r>
          <a:endParaRPr lang="es-MX" dirty="0"/>
        </a:p>
      </dgm:t>
    </dgm:pt>
    <dgm:pt modelId="{5D146B36-8AAB-4EFB-AEEC-001599F6C22C}" type="parTrans" cxnId="{7A3E7E5A-1015-4E02-812B-2CFC1D944FA2}">
      <dgm:prSet/>
      <dgm:spPr/>
      <dgm:t>
        <a:bodyPr/>
        <a:lstStyle/>
        <a:p>
          <a:endParaRPr lang="es-MX"/>
        </a:p>
      </dgm:t>
    </dgm:pt>
    <dgm:pt modelId="{F1BA99AC-AF56-48AF-ADCA-11E81B0B17A0}" type="sibTrans" cxnId="{7A3E7E5A-1015-4E02-812B-2CFC1D944FA2}">
      <dgm:prSet/>
      <dgm:spPr/>
      <dgm:t>
        <a:bodyPr/>
        <a:lstStyle/>
        <a:p>
          <a:endParaRPr lang="es-MX"/>
        </a:p>
      </dgm:t>
    </dgm:pt>
    <dgm:pt modelId="{8692D2EF-6F3E-4172-86AD-C34DA81608D2}" type="pres">
      <dgm:prSet presAssocID="{B16A54E5-0E98-4A9B-92D4-1A93D6772B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A753AB-B030-4FE7-A159-454B009094A8}" type="pres">
      <dgm:prSet presAssocID="{BC921220-0503-441F-B6F1-AC1B701218F2}" presName="root1" presStyleCnt="0"/>
      <dgm:spPr/>
    </dgm:pt>
    <dgm:pt modelId="{6D470B11-55E4-4842-8D7D-57B0F9134158}" type="pres">
      <dgm:prSet presAssocID="{BC921220-0503-441F-B6F1-AC1B701218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74E610-649F-4E84-8B18-292540A30781}" type="pres">
      <dgm:prSet presAssocID="{BC921220-0503-441F-B6F1-AC1B701218F2}" presName="level2hierChild" presStyleCnt="0"/>
      <dgm:spPr/>
    </dgm:pt>
    <dgm:pt modelId="{2C476647-A093-425C-AF86-E00D41945D4F}" type="pres">
      <dgm:prSet presAssocID="{D951882E-300C-48EF-A191-D21C0F5B7D2A}" presName="conn2-1" presStyleLbl="parChTrans1D2" presStyleIdx="0" presStyleCnt="9"/>
      <dgm:spPr/>
      <dgm:t>
        <a:bodyPr/>
        <a:lstStyle/>
        <a:p>
          <a:endParaRPr lang="es-ES"/>
        </a:p>
      </dgm:t>
    </dgm:pt>
    <dgm:pt modelId="{1383B957-CAE5-43FC-9B52-6EB2EDEB8623}" type="pres">
      <dgm:prSet presAssocID="{D951882E-300C-48EF-A191-D21C0F5B7D2A}" presName="connTx" presStyleLbl="parChTrans1D2" presStyleIdx="0" presStyleCnt="9"/>
      <dgm:spPr/>
      <dgm:t>
        <a:bodyPr/>
        <a:lstStyle/>
        <a:p>
          <a:endParaRPr lang="es-ES"/>
        </a:p>
      </dgm:t>
    </dgm:pt>
    <dgm:pt modelId="{837F05E4-6F5C-4184-A215-92437C857B3A}" type="pres">
      <dgm:prSet presAssocID="{E4412711-4D06-4BA6-A60F-839E889E4690}" presName="root2" presStyleCnt="0"/>
      <dgm:spPr/>
    </dgm:pt>
    <dgm:pt modelId="{5988AE8C-7F63-4861-AAAD-925049AEC91A}" type="pres">
      <dgm:prSet presAssocID="{E4412711-4D06-4BA6-A60F-839E889E4690}" presName="LevelTwoTextNode" presStyleLbl="node2" presStyleIdx="0" presStyleCnt="9" custScaleX="175565" custScaleY="542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E05D55-4D38-4258-B3C9-F411363CDEB4}" type="pres">
      <dgm:prSet presAssocID="{E4412711-4D06-4BA6-A60F-839E889E4690}" presName="level3hierChild" presStyleCnt="0"/>
      <dgm:spPr/>
    </dgm:pt>
    <dgm:pt modelId="{C8887E81-6681-4CDC-9E47-334FFED2C42E}" type="pres">
      <dgm:prSet presAssocID="{4CBF5406-DBE8-4F62-AF8A-FCA6E41A2D82}" presName="conn2-1" presStyleLbl="parChTrans1D2" presStyleIdx="1" presStyleCnt="9"/>
      <dgm:spPr/>
      <dgm:t>
        <a:bodyPr/>
        <a:lstStyle/>
        <a:p>
          <a:endParaRPr lang="es-ES"/>
        </a:p>
      </dgm:t>
    </dgm:pt>
    <dgm:pt modelId="{DC3BACCF-9087-4DAC-9D47-DC5A959229AA}" type="pres">
      <dgm:prSet presAssocID="{4CBF5406-DBE8-4F62-AF8A-FCA6E41A2D82}" presName="connTx" presStyleLbl="parChTrans1D2" presStyleIdx="1" presStyleCnt="9"/>
      <dgm:spPr/>
      <dgm:t>
        <a:bodyPr/>
        <a:lstStyle/>
        <a:p>
          <a:endParaRPr lang="es-ES"/>
        </a:p>
      </dgm:t>
    </dgm:pt>
    <dgm:pt modelId="{2772FE1A-ECBD-4DFA-8499-819287EEBF08}" type="pres">
      <dgm:prSet presAssocID="{9736576D-41DF-4372-B3D2-2742B042288D}" presName="root2" presStyleCnt="0"/>
      <dgm:spPr/>
    </dgm:pt>
    <dgm:pt modelId="{3A509688-F0F0-4539-8272-A12463E83272}" type="pres">
      <dgm:prSet presAssocID="{9736576D-41DF-4372-B3D2-2742B042288D}" presName="LevelTwoTextNode" presStyleLbl="node2" presStyleIdx="1" presStyleCnt="9" custScaleX="175132" custScaleY="570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32A5B3-85ED-4002-979B-CA3BBDCD29F1}" type="pres">
      <dgm:prSet presAssocID="{9736576D-41DF-4372-B3D2-2742B042288D}" presName="level3hierChild" presStyleCnt="0"/>
      <dgm:spPr/>
    </dgm:pt>
    <dgm:pt modelId="{BB0F0ECA-95E1-4642-9213-2A3EB39AA94D}" type="pres">
      <dgm:prSet presAssocID="{1454A856-0706-432F-9FB8-67E10ED27E87}" presName="conn2-1" presStyleLbl="parChTrans1D2" presStyleIdx="2" presStyleCnt="9"/>
      <dgm:spPr/>
      <dgm:t>
        <a:bodyPr/>
        <a:lstStyle/>
        <a:p>
          <a:endParaRPr lang="es-ES"/>
        </a:p>
      </dgm:t>
    </dgm:pt>
    <dgm:pt modelId="{6F000B7B-7FE9-4984-B6CC-C6F841B941A7}" type="pres">
      <dgm:prSet presAssocID="{1454A856-0706-432F-9FB8-67E10ED27E87}" presName="connTx" presStyleLbl="parChTrans1D2" presStyleIdx="2" presStyleCnt="9"/>
      <dgm:spPr/>
      <dgm:t>
        <a:bodyPr/>
        <a:lstStyle/>
        <a:p>
          <a:endParaRPr lang="es-ES"/>
        </a:p>
      </dgm:t>
    </dgm:pt>
    <dgm:pt modelId="{21D70BDA-BB5B-488F-B85F-A9EDBADBACA1}" type="pres">
      <dgm:prSet presAssocID="{7BD2E5AC-8009-4117-A9D4-FC4AAE157B10}" presName="root2" presStyleCnt="0"/>
      <dgm:spPr/>
    </dgm:pt>
    <dgm:pt modelId="{09629498-1BBE-4C15-BEAB-3EA1A5C841E9}" type="pres">
      <dgm:prSet presAssocID="{7BD2E5AC-8009-4117-A9D4-FC4AAE157B10}" presName="LevelTwoTextNode" presStyleLbl="node2" presStyleIdx="2" presStyleCnt="9" custScaleX="173993" custScaleY="62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0743A8-7173-4FC5-BD94-03E406249AA6}" type="pres">
      <dgm:prSet presAssocID="{7BD2E5AC-8009-4117-A9D4-FC4AAE157B10}" presName="level3hierChild" presStyleCnt="0"/>
      <dgm:spPr/>
    </dgm:pt>
    <dgm:pt modelId="{547AF111-C24A-4013-A539-F13FB3F53330}" type="pres">
      <dgm:prSet presAssocID="{C58BC23A-D366-433D-9CE1-3E9BF5C008E6}" presName="conn2-1" presStyleLbl="parChTrans1D2" presStyleIdx="3" presStyleCnt="9"/>
      <dgm:spPr/>
      <dgm:t>
        <a:bodyPr/>
        <a:lstStyle/>
        <a:p>
          <a:endParaRPr lang="es-ES"/>
        </a:p>
      </dgm:t>
    </dgm:pt>
    <dgm:pt modelId="{018AC03D-C04F-43C6-9545-760013AD771A}" type="pres">
      <dgm:prSet presAssocID="{C58BC23A-D366-433D-9CE1-3E9BF5C008E6}" presName="connTx" presStyleLbl="parChTrans1D2" presStyleIdx="3" presStyleCnt="9"/>
      <dgm:spPr/>
      <dgm:t>
        <a:bodyPr/>
        <a:lstStyle/>
        <a:p>
          <a:endParaRPr lang="es-ES"/>
        </a:p>
      </dgm:t>
    </dgm:pt>
    <dgm:pt modelId="{57A0F2C0-DA08-40B2-A4F3-A751C25B993C}" type="pres">
      <dgm:prSet presAssocID="{BACB5047-E21D-4134-8362-343CD3780BF5}" presName="root2" presStyleCnt="0"/>
      <dgm:spPr/>
    </dgm:pt>
    <dgm:pt modelId="{3565E012-015E-4907-8779-615F5E922C18}" type="pres">
      <dgm:prSet presAssocID="{BACB5047-E21D-4134-8362-343CD3780BF5}" presName="LevelTwoTextNode" presStyleLbl="node2" presStyleIdx="3" presStyleCnt="9" custScaleX="172042" custScaleY="458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5A1516-7EDD-41ED-89B2-7ED205DF813F}" type="pres">
      <dgm:prSet presAssocID="{BACB5047-E21D-4134-8362-343CD3780BF5}" presName="level3hierChild" presStyleCnt="0"/>
      <dgm:spPr/>
    </dgm:pt>
    <dgm:pt modelId="{968EDA8F-6152-4E55-9CEB-1AC8D3F0113E}" type="pres">
      <dgm:prSet presAssocID="{86FC2CE9-746D-4BDE-8029-FD22C7E90FED}" presName="conn2-1" presStyleLbl="parChTrans1D2" presStyleIdx="4" presStyleCnt="9"/>
      <dgm:spPr/>
      <dgm:t>
        <a:bodyPr/>
        <a:lstStyle/>
        <a:p>
          <a:endParaRPr lang="es-ES"/>
        </a:p>
      </dgm:t>
    </dgm:pt>
    <dgm:pt modelId="{7DE1E1EC-E1AD-401A-A64B-27732D858B23}" type="pres">
      <dgm:prSet presAssocID="{86FC2CE9-746D-4BDE-8029-FD22C7E90FED}" presName="connTx" presStyleLbl="parChTrans1D2" presStyleIdx="4" presStyleCnt="9"/>
      <dgm:spPr/>
      <dgm:t>
        <a:bodyPr/>
        <a:lstStyle/>
        <a:p>
          <a:endParaRPr lang="es-ES"/>
        </a:p>
      </dgm:t>
    </dgm:pt>
    <dgm:pt modelId="{4FFB82B0-9284-47BF-9E8F-A4A2B7490DCC}" type="pres">
      <dgm:prSet presAssocID="{138373EF-524B-4136-B6AD-B0F3D947C51F}" presName="root2" presStyleCnt="0"/>
      <dgm:spPr/>
    </dgm:pt>
    <dgm:pt modelId="{715AC526-FEC7-48F3-A878-02E9DF2B0546}" type="pres">
      <dgm:prSet presAssocID="{138373EF-524B-4136-B6AD-B0F3D947C51F}" presName="LevelTwoTextNode" presStyleLbl="node2" presStyleIdx="4" presStyleCnt="9" custScaleX="174289" custScaleY="4788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549BB8F-6620-41F8-ACF4-A686DF7C2C19}" type="pres">
      <dgm:prSet presAssocID="{138373EF-524B-4136-B6AD-B0F3D947C51F}" presName="level3hierChild" presStyleCnt="0"/>
      <dgm:spPr/>
    </dgm:pt>
    <dgm:pt modelId="{234C1070-E3D9-4DDB-A4B3-7C5718F419A7}" type="pres">
      <dgm:prSet presAssocID="{4D4D9316-5363-40C0-B653-1572198AD87B}" presName="conn2-1" presStyleLbl="parChTrans1D2" presStyleIdx="5" presStyleCnt="9"/>
      <dgm:spPr/>
      <dgm:t>
        <a:bodyPr/>
        <a:lstStyle/>
        <a:p>
          <a:endParaRPr lang="es-ES"/>
        </a:p>
      </dgm:t>
    </dgm:pt>
    <dgm:pt modelId="{642B4C56-F2B0-43AC-8DA2-F4EDED0AA1F3}" type="pres">
      <dgm:prSet presAssocID="{4D4D9316-5363-40C0-B653-1572198AD87B}" presName="connTx" presStyleLbl="parChTrans1D2" presStyleIdx="5" presStyleCnt="9"/>
      <dgm:spPr/>
      <dgm:t>
        <a:bodyPr/>
        <a:lstStyle/>
        <a:p>
          <a:endParaRPr lang="es-ES"/>
        </a:p>
      </dgm:t>
    </dgm:pt>
    <dgm:pt modelId="{A9F7D7EA-A9E3-44C6-90D4-E150184F6897}" type="pres">
      <dgm:prSet presAssocID="{25D25459-3EB9-4F70-8517-5EC42BC234A8}" presName="root2" presStyleCnt="0"/>
      <dgm:spPr/>
    </dgm:pt>
    <dgm:pt modelId="{6E69B0D7-EAAB-498B-BA36-2CF1A1D5B43A}" type="pres">
      <dgm:prSet presAssocID="{25D25459-3EB9-4F70-8517-5EC42BC234A8}" presName="LevelTwoTextNode" presStyleLbl="node2" presStyleIdx="5" presStyleCnt="9" custScaleX="176829" custScaleY="60905" custLinFactNeighborY="-56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6AC46F-963C-4F0E-B6FB-9F71DB435082}" type="pres">
      <dgm:prSet presAssocID="{25D25459-3EB9-4F70-8517-5EC42BC234A8}" presName="level3hierChild" presStyleCnt="0"/>
      <dgm:spPr/>
    </dgm:pt>
    <dgm:pt modelId="{5E8AF26B-7085-468C-9DA5-71192780F5D2}" type="pres">
      <dgm:prSet presAssocID="{00D37718-5146-4281-93AD-C732AB2A3E28}" presName="conn2-1" presStyleLbl="parChTrans1D2" presStyleIdx="6" presStyleCnt="9"/>
      <dgm:spPr/>
      <dgm:t>
        <a:bodyPr/>
        <a:lstStyle/>
        <a:p>
          <a:endParaRPr lang="es-ES"/>
        </a:p>
      </dgm:t>
    </dgm:pt>
    <dgm:pt modelId="{1B939291-A630-4F91-8E2C-6370D3B0EE76}" type="pres">
      <dgm:prSet presAssocID="{00D37718-5146-4281-93AD-C732AB2A3E28}" presName="connTx" presStyleLbl="parChTrans1D2" presStyleIdx="6" presStyleCnt="9"/>
      <dgm:spPr/>
      <dgm:t>
        <a:bodyPr/>
        <a:lstStyle/>
        <a:p>
          <a:endParaRPr lang="es-ES"/>
        </a:p>
      </dgm:t>
    </dgm:pt>
    <dgm:pt modelId="{417E44B3-248F-440A-80A1-B28789405972}" type="pres">
      <dgm:prSet presAssocID="{3B771EC7-F994-4FE2-BA76-C86BC6C105AC}" presName="root2" presStyleCnt="0"/>
      <dgm:spPr/>
    </dgm:pt>
    <dgm:pt modelId="{1125D46C-93EE-49C5-AB3E-430CA225C0AE}" type="pres">
      <dgm:prSet presAssocID="{3B771EC7-F994-4FE2-BA76-C86BC6C105AC}" presName="LevelTwoTextNode" presStyleLbl="node2" presStyleIdx="6" presStyleCnt="9" custScaleX="170790" custScaleY="63160" custLinFactNeighborX="-120" custLinFactNeighborY="-61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9F2000-756E-4A04-A71C-CB51507E1DC7}" type="pres">
      <dgm:prSet presAssocID="{3B771EC7-F994-4FE2-BA76-C86BC6C105AC}" presName="level3hierChild" presStyleCnt="0"/>
      <dgm:spPr/>
    </dgm:pt>
    <dgm:pt modelId="{E538093A-612E-4DE9-A042-8B5DE444D891}" type="pres">
      <dgm:prSet presAssocID="{DDCE352E-2D88-4943-A253-FC714B373802}" presName="conn2-1" presStyleLbl="parChTrans1D2" presStyleIdx="7" presStyleCnt="9"/>
      <dgm:spPr/>
      <dgm:t>
        <a:bodyPr/>
        <a:lstStyle/>
        <a:p>
          <a:endParaRPr lang="es-ES"/>
        </a:p>
      </dgm:t>
    </dgm:pt>
    <dgm:pt modelId="{0ACCEA71-8D4B-4F50-8984-CA400AE03D68}" type="pres">
      <dgm:prSet presAssocID="{DDCE352E-2D88-4943-A253-FC714B373802}" presName="connTx" presStyleLbl="parChTrans1D2" presStyleIdx="7" presStyleCnt="9"/>
      <dgm:spPr/>
      <dgm:t>
        <a:bodyPr/>
        <a:lstStyle/>
        <a:p>
          <a:endParaRPr lang="es-ES"/>
        </a:p>
      </dgm:t>
    </dgm:pt>
    <dgm:pt modelId="{E7F4DFBD-77D7-4949-89F2-C6E3449D64CB}" type="pres">
      <dgm:prSet presAssocID="{ED438AC3-3909-4ADD-907A-A37A13CAF32E}" presName="root2" presStyleCnt="0"/>
      <dgm:spPr/>
    </dgm:pt>
    <dgm:pt modelId="{C75390A5-257B-438E-94F4-20F28D903D3C}" type="pres">
      <dgm:prSet presAssocID="{ED438AC3-3909-4ADD-907A-A37A13CAF32E}" presName="LevelTwoTextNode" presStyleLbl="node2" presStyleIdx="7" presStyleCnt="9" custScaleX="173997" custScaleY="590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002717-D9B2-432C-BF60-C57849F445C5}" type="pres">
      <dgm:prSet presAssocID="{ED438AC3-3909-4ADD-907A-A37A13CAF32E}" presName="level3hierChild" presStyleCnt="0"/>
      <dgm:spPr/>
    </dgm:pt>
    <dgm:pt modelId="{E61E2051-33F7-4E2B-AD35-D8CF64387929}" type="pres">
      <dgm:prSet presAssocID="{5D146B36-8AAB-4EFB-AEEC-001599F6C22C}" presName="conn2-1" presStyleLbl="parChTrans1D2" presStyleIdx="8" presStyleCnt="9"/>
      <dgm:spPr/>
      <dgm:t>
        <a:bodyPr/>
        <a:lstStyle/>
        <a:p>
          <a:endParaRPr lang="es-ES"/>
        </a:p>
      </dgm:t>
    </dgm:pt>
    <dgm:pt modelId="{B7CC91AB-EDC8-4805-AB94-77E2E652FDFB}" type="pres">
      <dgm:prSet presAssocID="{5D146B36-8AAB-4EFB-AEEC-001599F6C22C}" presName="connTx" presStyleLbl="parChTrans1D2" presStyleIdx="8" presStyleCnt="9"/>
      <dgm:spPr/>
      <dgm:t>
        <a:bodyPr/>
        <a:lstStyle/>
        <a:p>
          <a:endParaRPr lang="es-ES"/>
        </a:p>
      </dgm:t>
    </dgm:pt>
    <dgm:pt modelId="{9262FCB8-738C-4593-BF8B-085253E02C68}" type="pres">
      <dgm:prSet presAssocID="{6A94074D-3CE5-47EF-A4AC-2F7649FD4F27}" presName="root2" presStyleCnt="0"/>
      <dgm:spPr/>
    </dgm:pt>
    <dgm:pt modelId="{1606199F-7838-4173-919C-15A6A4D96012}" type="pres">
      <dgm:prSet presAssocID="{6A94074D-3CE5-47EF-A4AC-2F7649FD4F27}" presName="LevelTwoTextNode" presStyleLbl="node2" presStyleIdx="8" presStyleCnt="9" custScaleX="167801" custScaleY="775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99B714B-07BF-43EE-A30E-822D24E05AB4}" type="pres">
      <dgm:prSet presAssocID="{6A94074D-3CE5-47EF-A4AC-2F7649FD4F27}" presName="level3hierChild" presStyleCnt="0"/>
      <dgm:spPr/>
    </dgm:pt>
  </dgm:ptLst>
  <dgm:cxnLst>
    <dgm:cxn modelId="{61A308BE-DF78-49FE-B868-34B3707F2D59}" srcId="{BC921220-0503-441F-B6F1-AC1B701218F2}" destId="{ED438AC3-3909-4ADD-907A-A37A13CAF32E}" srcOrd="7" destOrd="0" parTransId="{DDCE352E-2D88-4943-A253-FC714B373802}" sibTransId="{562643FA-6C81-40FB-9EA8-E26DF22AAAAC}"/>
    <dgm:cxn modelId="{9F5C63E0-1082-4978-AF6F-AD6F57B02972}" srcId="{BC921220-0503-441F-B6F1-AC1B701218F2}" destId="{25D25459-3EB9-4F70-8517-5EC42BC234A8}" srcOrd="5" destOrd="0" parTransId="{4D4D9316-5363-40C0-B653-1572198AD87B}" sibTransId="{008BCE14-78F4-4D76-9796-5DE059AD9942}"/>
    <dgm:cxn modelId="{A5DA2625-D7DC-1F44-A9E5-2F8522DFBE93}" type="presOf" srcId="{138373EF-524B-4136-B6AD-B0F3D947C51F}" destId="{715AC526-FEC7-48F3-A878-02E9DF2B0546}" srcOrd="0" destOrd="0" presId="urn:microsoft.com/office/officeart/2008/layout/HorizontalMultiLevelHierarchy"/>
    <dgm:cxn modelId="{9E2CCF30-BDE6-8842-A9A8-E0DAF7E83960}" type="presOf" srcId="{C58BC23A-D366-433D-9CE1-3E9BF5C008E6}" destId="{018AC03D-C04F-43C6-9545-760013AD771A}" srcOrd="1" destOrd="0" presId="urn:microsoft.com/office/officeart/2008/layout/HorizontalMultiLevelHierarchy"/>
    <dgm:cxn modelId="{34EB5C93-2016-154F-A671-80E873D6988D}" type="presOf" srcId="{3B771EC7-F994-4FE2-BA76-C86BC6C105AC}" destId="{1125D46C-93EE-49C5-AB3E-430CA225C0AE}" srcOrd="0" destOrd="0" presId="urn:microsoft.com/office/officeart/2008/layout/HorizontalMultiLevelHierarchy"/>
    <dgm:cxn modelId="{987F7BB0-2195-496C-9671-85A3CFCF1236}" srcId="{BC921220-0503-441F-B6F1-AC1B701218F2}" destId="{BACB5047-E21D-4134-8362-343CD3780BF5}" srcOrd="3" destOrd="0" parTransId="{C58BC23A-D366-433D-9CE1-3E9BF5C008E6}" sibTransId="{8629CDF6-CC14-47BA-A9BD-9E21FC41C067}"/>
    <dgm:cxn modelId="{F7BF60E3-21D2-844F-B2F5-F850290ECD6B}" type="presOf" srcId="{4CBF5406-DBE8-4F62-AF8A-FCA6E41A2D82}" destId="{DC3BACCF-9087-4DAC-9D47-DC5A959229AA}" srcOrd="1" destOrd="0" presId="urn:microsoft.com/office/officeart/2008/layout/HorizontalMultiLevelHierarchy"/>
    <dgm:cxn modelId="{EE896222-D81D-7C45-84F6-5C4EF119BA87}" type="presOf" srcId="{9736576D-41DF-4372-B3D2-2742B042288D}" destId="{3A509688-F0F0-4539-8272-A12463E83272}" srcOrd="0" destOrd="0" presId="urn:microsoft.com/office/officeart/2008/layout/HorizontalMultiLevelHierarchy"/>
    <dgm:cxn modelId="{A457612F-B0AE-DF4C-82CE-510AF3A74EDC}" type="presOf" srcId="{00D37718-5146-4281-93AD-C732AB2A3E28}" destId="{5E8AF26B-7085-468C-9DA5-71192780F5D2}" srcOrd="0" destOrd="0" presId="urn:microsoft.com/office/officeart/2008/layout/HorizontalMultiLevelHierarchy"/>
    <dgm:cxn modelId="{8CC6E179-3EC9-C841-BE2C-7AAABC085D50}" type="presOf" srcId="{4D4D9316-5363-40C0-B653-1572198AD87B}" destId="{234C1070-E3D9-4DDB-A4B3-7C5718F419A7}" srcOrd="0" destOrd="0" presId="urn:microsoft.com/office/officeart/2008/layout/HorizontalMultiLevelHierarchy"/>
    <dgm:cxn modelId="{0192EADA-9E7F-43E5-8257-837D00443A8A}" srcId="{BC921220-0503-441F-B6F1-AC1B701218F2}" destId="{9736576D-41DF-4372-B3D2-2742B042288D}" srcOrd="1" destOrd="0" parTransId="{4CBF5406-DBE8-4F62-AF8A-FCA6E41A2D82}" sibTransId="{5AC29043-FC15-49D2-A345-B3671397D53D}"/>
    <dgm:cxn modelId="{52400D25-2C16-FC40-8AA1-448E3FB03120}" type="presOf" srcId="{C58BC23A-D366-433D-9CE1-3E9BF5C008E6}" destId="{547AF111-C24A-4013-A539-F13FB3F53330}" srcOrd="0" destOrd="0" presId="urn:microsoft.com/office/officeart/2008/layout/HorizontalMultiLevelHierarchy"/>
    <dgm:cxn modelId="{2A3DD9E9-C301-4B4F-9909-BA30E48A5A5F}" type="presOf" srcId="{86FC2CE9-746D-4BDE-8029-FD22C7E90FED}" destId="{7DE1E1EC-E1AD-401A-A64B-27732D858B23}" srcOrd="1" destOrd="0" presId="urn:microsoft.com/office/officeart/2008/layout/HorizontalMultiLevelHierarchy"/>
    <dgm:cxn modelId="{42A5B6A2-86A5-E147-A15F-6FD72C3F29EC}" type="presOf" srcId="{BC921220-0503-441F-B6F1-AC1B701218F2}" destId="{6D470B11-55E4-4842-8D7D-57B0F9134158}" srcOrd="0" destOrd="0" presId="urn:microsoft.com/office/officeart/2008/layout/HorizontalMultiLevelHierarchy"/>
    <dgm:cxn modelId="{62137055-3BF1-8A48-BA5F-EE480B76D7F1}" type="presOf" srcId="{BACB5047-E21D-4134-8362-343CD3780BF5}" destId="{3565E012-015E-4907-8779-615F5E922C18}" srcOrd="0" destOrd="0" presId="urn:microsoft.com/office/officeart/2008/layout/HorizontalMultiLevelHierarchy"/>
    <dgm:cxn modelId="{1474B61D-0D81-F34C-9774-75B0048EA0B8}" type="presOf" srcId="{25D25459-3EB9-4F70-8517-5EC42BC234A8}" destId="{6E69B0D7-EAAB-498B-BA36-2CF1A1D5B43A}" srcOrd="0" destOrd="0" presId="urn:microsoft.com/office/officeart/2008/layout/HorizontalMultiLevelHierarchy"/>
    <dgm:cxn modelId="{713E4330-87E7-4F4F-9849-AAC93D1E5BF8}" type="presOf" srcId="{E4412711-4D06-4BA6-A60F-839E889E4690}" destId="{5988AE8C-7F63-4861-AAAD-925049AEC91A}" srcOrd="0" destOrd="0" presId="urn:microsoft.com/office/officeart/2008/layout/HorizontalMultiLevelHierarchy"/>
    <dgm:cxn modelId="{5E510669-9053-4042-8A81-9D390119D59A}" type="presOf" srcId="{00D37718-5146-4281-93AD-C732AB2A3E28}" destId="{1B939291-A630-4F91-8E2C-6370D3B0EE76}" srcOrd="1" destOrd="0" presId="urn:microsoft.com/office/officeart/2008/layout/HorizontalMultiLevelHierarchy"/>
    <dgm:cxn modelId="{538B8F40-CFC3-0A49-B975-CBFEB47FD5F1}" type="presOf" srcId="{1454A856-0706-432F-9FB8-67E10ED27E87}" destId="{BB0F0ECA-95E1-4642-9213-2A3EB39AA94D}" srcOrd="0" destOrd="0" presId="urn:microsoft.com/office/officeart/2008/layout/HorizontalMultiLevelHierarchy"/>
    <dgm:cxn modelId="{F4E208E4-E239-47F7-A203-1DFBD5C38EDD}" srcId="{BC921220-0503-441F-B6F1-AC1B701218F2}" destId="{7BD2E5AC-8009-4117-A9D4-FC4AAE157B10}" srcOrd="2" destOrd="0" parTransId="{1454A856-0706-432F-9FB8-67E10ED27E87}" sibTransId="{5EE3642D-9AC5-498C-9A36-E5D74CF5F64E}"/>
    <dgm:cxn modelId="{EDA510A4-025F-C548-ACB9-3F80C69A7D2F}" type="presOf" srcId="{4CBF5406-DBE8-4F62-AF8A-FCA6E41A2D82}" destId="{C8887E81-6681-4CDC-9E47-334FFED2C42E}" srcOrd="0" destOrd="0" presId="urn:microsoft.com/office/officeart/2008/layout/HorizontalMultiLevelHierarchy"/>
    <dgm:cxn modelId="{F9455801-A4AE-9A47-84E6-777B052FC918}" type="presOf" srcId="{5D146B36-8AAB-4EFB-AEEC-001599F6C22C}" destId="{E61E2051-33F7-4E2B-AD35-D8CF64387929}" srcOrd="0" destOrd="0" presId="urn:microsoft.com/office/officeart/2008/layout/HorizontalMultiLevelHierarchy"/>
    <dgm:cxn modelId="{22068453-64C8-4F82-8EE1-49488BB57B2E}" srcId="{BC921220-0503-441F-B6F1-AC1B701218F2}" destId="{E4412711-4D06-4BA6-A60F-839E889E4690}" srcOrd="0" destOrd="0" parTransId="{D951882E-300C-48EF-A191-D21C0F5B7D2A}" sibTransId="{958F9B28-3619-45BF-9881-E03B724A32B1}"/>
    <dgm:cxn modelId="{20491905-ACBD-4804-AB07-2E4840080FB7}" srcId="{BC921220-0503-441F-B6F1-AC1B701218F2}" destId="{138373EF-524B-4136-B6AD-B0F3D947C51F}" srcOrd="4" destOrd="0" parTransId="{86FC2CE9-746D-4BDE-8029-FD22C7E90FED}" sibTransId="{3B615FE0-5704-4644-B065-0FA0C71605D4}"/>
    <dgm:cxn modelId="{44873DD8-66ED-6B45-BBB6-79C702995731}" type="presOf" srcId="{DDCE352E-2D88-4943-A253-FC714B373802}" destId="{0ACCEA71-8D4B-4F50-8984-CA400AE03D68}" srcOrd="1" destOrd="0" presId="urn:microsoft.com/office/officeart/2008/layout/HorizontalMultiLevelHierarchy"/>
    <dgm:cxn modelId="{AFB034B3-BF74-C847-9C4C-CEE8046B4450}" type="presOf" srcId="{D951882E-300C-48EF-A191-D21C0F5B7D2A}" destId="{2C476647-A093-425C-AF86-E00D41945D4F}" srcOrd="0" destOrd="0" presId="urn:microsoft.com/office/officeart/2008/layout/HorizontalMultiLevelHierarchy"/>
    <dgm:cxn modelId="{B4047DA7-63A8-8D41-9184-0E598B43941D}" type="presOf" srcId="{D951882E-300C-48EF-A191-D21C0F5B7D2A}" destId="{1383B957-CAE5-43FC-9B52-6EB2EDEB8623}" srcOrd="1" destOrd="0" presId="urn:microsoft.com/office/officeart/2008/layout/HorizontalMultiLevelHierarchy"/>
    <dgm:cxn modelId="{7A3E7E5A-1015-4E02-812B-2CFC1D944FA2}" srcId="{BC921220-0503-441F-B6F1-AC1B701218F2}" destId="{6A94074D-3CE5-47EF-A4AC-2F7649FD4F27}" srcOrd="8" destOrd="0" parTransId="{5D146B36-8AAB-4EFB-AEEC-001599F6C22C}" sibTransId="{F1BA99AC-AF56-48AF-ADCA-11E81B0B17A0}"/>
    <dgm:cxn modelId="{1BA5A10D-0DD0-46D7-8DF5-EDD723984649}" srcId="{B16A54E5-0E98-4A9B-92D4-1A93D6772BB9}" destId="{BC921220-0503-441F-B6F1-AC1B701218F2}" srcOrd="0" destOrd="0" parTransId="{E3E1DDD6-D890-45D3-8690-761F39295903}" sibTransId="{0CF2D77D-5CBD-45D4-B594-D85DEAC2C194}"/>
    <dgm:cxn modelId="{206950D9-6CA3-D049-96A3-6E51351E569A}" type="presOf" srcId="{1454A856-0706-432F-9FB8-67E10ED27E87}" destId="{6F000B7B-7FE9-4984-B6CC-C6F841B941A7}" srcOrd="1" destOrd="0" presId="urn:microsoft.com/office/officeart/2008/layout/HorizontalMultiLevelHierarchy"/>
    <dgm:cxn modelId="{554EA214-6199-DB4B-9E0F-D700DAED64E7}" type="presOf" srcId="{4D4D9316-5363-40C0-B653-1572198AD87B}" destId="{642B4C56-F2B0-43AC-8DA2-F4EDED0AA1F3}" srcOrd="1" destOrd="0" presId="urn:microsoft.com/office/officeart/2008/layout/HorizontalMultiLevelHierarchy"/>
    <dgm:cxn modelId="{94767CBC-C2E4-4B32-9A25-022F297F507B}" srcId="{BC921220-0503-441F-B6F1-AC1B701218F2}" destId="{3B771EC7-F994-4FE2-BA76-C86BC6C105AC}" srcOrd="6" destOrd="0" parTransId="{00D37718-5146-4281-93AD-C732AB2A3E28}" sibTransId="{5DD7B5A6-99FA-4E46-926F-B0455733DB9A}"/>
    <dgm:cxn modelId="{C9536501-E4CF-A34B-9EA2-EE7D059A7D01}" type="presOf" srcId="{7BD2E5AC-8009-4117-A9D4-FC4AAE157B10}" destId="{09629498-1BBE-4C15-BEAB-3EA1A5C841E9}" srcOrd="0" destOrd="0" presId="urn:microsoft.com/office/officeart/2008/layout/HorizontalMultiLevelHierarchy"/>
    <dgm:cxn modelId="{452FE178-0B91-A548-9F97-3BD96D1A521B}" type="presOf" srcId="{DDCE352E-2D88-4943-A253-FC714B373802}" destId="{E538093A-612E-4DE9-A042-8B5DE444D891}" srcOrd="0" destOrd="0" presId="urn:microsoft.com/office/officeart/2008/layout/HorizontalMultiLevelHierarchy"/>
    <dgm:cxn modelId="{12BD3185-9609-564A-9B3F-C625230B8F3B}" type="presOf" srcId="{B16A54E5-0E98-4A9B-92D4-1A93D6772BB9}" destId="{8692D2EF-6F3E-4172-86AD-C34DA81608D2}" srcOrd="0" destOrd="0" presId="urn:microsoft.com/office/officeart/2008/layout/HorizontalMultiLevelHierarchy"/>
    <dgm:cxn modelId="{DF234503-C79B-CE4A-9702-5FCAAD0564E5}" type="presOf" srcId="{86FC2CE9-746D-4BDE-8029-FD22C7E90FED}" destId="{968EDA8F-6152-4E55-9CEB-1AC8D3F0113E}" srcOrd="0" destOrd="0" presId="urn:microsoft.com/office/officeart/2008/layout/HorizontalMultiLevelHierarchy"/>
    <dgm:cxn modelId="{79576EB2-8712-3844-BEBC-721A227FB5C2}" type="presOf" srcId="{6A94074D-3CE5-47EF-A4AC-2F7649FD4F27}" destId="{1606199F-7838-4173-919C-15A6A4D96012}" srcOrd="0" destOrd="0" presId="urn:microsoft.com/office/officeart/2008/layout/HorizontalMultiLevelHierarchy"/>
    <dgm:cxn modelId="{50C349A9-0FE8-804F-BA21-A5758FA0E58C}" type="presOf" srcId="{5D146B36-8AAB-4EFB-AEEC-001599F6C22C}" destId="{B7CC91AB-EDC8-4805-AB94-77E2E652FDFB}" srcOrd="1" destOrd="0" presId="urn:microsoft.com/office/officeart/2008/layout/HorizontalMultiLevelHierarchy"/>
    <dgm:cxn modelId="{CC9855C6-AADC-354D-B835-D773CCF03347}" type="presOf" srcId="{ED438AC3-3909-4ADD-907A-A37A13CAF32E}" destId="{C75390A5-257B-438E-94F4-20F28D903D3C}" srcOrd="0" destOrd="0" presId="urn:microsoft.com/office/officeart/2008/layout/HorizontalMultiLevelHierarchy"/>
    <dgm:cxn modelId="{F0216F5F-FE7E-0441-9722-9A9151817F66}" type="presParOf" srcId="{8692D2EF-6F3E-4172-86AD-C34DA81608D2}" destId="{3AA753AB-B030-4FE7-A159-454B009094A8}" srcOrd="0" destOrd="0" presId="urn:microsoft.com/office/officeart/2008/layout/HorizontalMultiLevelHierarchy"/>
    <dgm:cxn modelId="{19F812A4-1D50-1E44-9300-B11B7358A722}" type="presParOf" srcId="{3AA753AB-B030-4FE7-A159-454B009094A8}" destId="{6D470B11-55E4-4842-8D7D-57B0F9134158}" srcOrd="0" destOrd="0" presId="urn:microsoft.com/office/officeart/2008/layout/HorizontalMultiLevelHierarchy"/>
    <dgm:cxn modelId="{33D4E30B-014A-9246-8A5C-55354FCB0A11}" type="presParOf" srcId="{3AA753AB-B030-4FE7-A159-454B009094A8}" destId="{4D74E610-649F-4E84-8B18-292540A30781}" srcOrd="1" destOrd="0" presId="urn:microsoft.com/office/officeart/2008/layout/HorizontalMultiLevelHierarchy"/>
    <dgm:cxn modelId="{36C6F9E1-CAC3-594B-9036-6557FDE161A0}" type="presParOf" srcId="{4D74E610-649F-4E84-8B18-292540A30781}" destId="{2C476647-A093-425C-AF86-E00D41945D4F}" srcOrd="0" destOrd="0" presId="urn:microsoft.com/office/officeart/2008/layout/HorizontalMultiLevelHierarchy"/>
    <dgm:cxn modelId="{8F5E5D10-C29D-0E4A-B6B5-2E934E4392A0}" type="presParOf" srcId="{2C476647-A093-425C-AF86-E00D41945D4F}" destId="{1383B957-CAE5-43FC-9B52-6EB2EDEB8623}" srcOrd="0" destOrd="0" presId="urn:microsoft.com/office/officeart/2008/layout/HorizontalMultiLevelHierarchy"/>
    <dgm:cxn modelId="{A34B47CE-EAF9-254A-B3CF-C95E02D02C4C}" type="presParOf" srcId="{4D74E610-649F-4E84-8B18-292540A30781}" destId="{837F05E4-6F5C-4184-A215-92437C857B3A}" srcOrd="1" destOrd="0" presId="urn:microsoft.com/office/officeart/2008/layout/HorizontalMultiLevelHierarchy"/>
    <dgm:cxn modelId="{061485E5-BD40-FF40-8707-46497E503EB3}" type="presParOf" srcId="{837F05E4-6F5C-4184-A215-92437C857B3A}" destId="{5988AE8C-7F63-4861-AAAD-925049AEC91A}" srcOrd="0" destOrd="0" presId="urn:microsoft.com/office/officeart/2008/layout/HorizontalMultiLevelHierarchy"/>
    <dgm:cxn modelId="{5CE06382-E180-A24B-A374-931B3185EB24}" type="presParOf" srcId="{837F05E4-6F5C-4184-A215-92437C857B3A}" destId="{8AE05D55-4D38-4258-B3C9-F411363CDEB4}" srcOrd="1" destOrd="0" presId="urn:microsoft.com/office/officeart/2008/layout/HorizontalMultiLevelHierarchy"/>
    <dgm:cxn modelId="{08EEF4B7-010A-0246-A54D-712B74105E87}" type="presParOf" srcId="{4D74E610-649F-4E84-8B18-292540A30781}" destId="{C8887E81-6681-4CDC-9E47-334FFED2C42E}" srcOrd="2" destOrd="0" presId="urn:microsoft.com/office/officeart/2008/layout/HorizontalMultiLevelHierarchy"/>
    <dgm:cxn modelId="{982C1C48-4BF2-4941-891A-7B43571F1B2C}" type="presParOf" srcId="{C8887E81-6681-4CDC-9E47-334FFED2C42E}" destId="{DC3BACCF-9087-4DAC-9D47-DC5A959229AA}" srcOrd="0" destOrd="0" presId="urn:microsoft.com/office/officeart/2008/layout/HorizontalMultiLevelHierarchy"/>
    <dgm:cxn modelId="{485C1548-E182-4F4E-A1C9-A4E3FF13473B}" type="presParOf" srcId="{4D74E610-649F-4E84-8B18-292540A30781}" destId="{2772FE1A-ECBD-4DFA-8499-819287EEBF08}" srcOrd="3" destOrd="0" presId="urn:microsoft.com/office/officeart/2008/layout/HorizontalMultiLevelHierarchy"/>
    <dgm:cxn modelId="{061EE49E-FC44-A441-9DEE-B8FCCA8528ED}" type="presParOf" srcId="{2772FE1A-ECBD-4DFA-8499-819287EEBF08}" destId="{3A509688-F0F0-4539-8272-A12463E83272}" srcOrd="0" destOrd="0" presId="urn:microsoft.com/office/officeart/2008/layout/HorizontalMultiLevelHierarchy"/>
    <dgm:cxn modelId="{6BF45805-C51C-944E-A0F4-E486EFC9533A}" type="presParOf" srcId="{2772FE1A-ECBD-4DFA-8499-819287EEBF08}" destId="{E032A5B3-85ED-4002-979B-CA3BBDCD29F1}" srcOrd="1" destOrd="0" presId="urn:microsoft.com/office/officeart/2008/layout/HorizontalMultiLevelHierarchy"/>
    <dgm:cxn modelId="{63CC343B-CF7B-C742-BB91-8664D0B3BA6D}" type="presParOf" srcId="{4D74E610-649F-4E84-8B18-292540A30781}" destId="{BB0F0ECA-95E1-4642-9213-2A3EB39AA94D}" srcOrd="4" destOrd="0" presId="urn:microsoft.com/office/officeart/2008/layout/HorizontalMultiLevelHierarchy"/>
    <dgm:cxn modelId="{455146FE-A1D7-904A-B89A-3778ED319EBA}" type="presParOf" srcId="{BB0F0ECA-95E1-4642-9213-2A3EB39AA94D}" destId="{6F000B7B-7FE9-4984-B6CC-C6F841B941A7}" srcOrd="0" destOrd="0" presId="urn:microsoft.com/office/officeart/2008/layout/HorizontalMultiLevelHierarchy"/>
    <dgm:cxn modelId="{F6857549-69AC-B34E-A036-DFB229BF382A}" type="presParOf" srcId="{4D74E610-649F-4E84-8B18-292540A30781}" destId="{21D70BDA-BB5B-488F-B85F-A9EDBADBACA1}" srcOrd="5" destOrd="0" presId="urn:microsoft.com/office/officeart/2008/layout/HorizontalMultiLevelHierarchy"/>
    <dgm:cxn modelId="{3E8ADFC2-3436-0B4A-B8E5-0913CC4112F9}" type="presParOf" srcId="{21D70BDA-BB5B-488F-B85F-A9EDBADBACA1}" destId="{09629498-1BBE-4C15-BEAB-3EA1A5C841E9}" srcOrd="0" destOrd="0" presId="urn:microsoft.com/office/officeart/2008/layout/HorizontalMultiLevelHierarchy"/>
    <dgm:cxn modelId="{96111A0E-648B-1C46-9321-9AA01AB80C60}" type="presParOf" srcId="{21D70BDA-BB5B-488F-B85F-A9EDBADBACA1}" destId="{F50743A8-7173-4FC5-BD94-03E406249AA6}" srcOrd="1" destOrd="0" presId="urn:microsoft.com/office/officeart/2008/layout/HorizontalMultiLevelHierarchy"/>
    <dgm:cxn modelId="{F4BA80E0-40E0-C042-AF27-FFE4AA943300}" type="presParOf" srcId="{4D74E610-649F-4E84-8B18-292540A30781}" destId="{547AF111-C24A-4013-A539-F13FB3F53330}" srcOrd="6" destOrd="0" presId="urn:microsoft.com/office/officeart/2008/layout/HorizontalMultiLevelHierarchy"/>
    <dgm:cxn modelId="{B490F5C0-FEE7-7D4A-9E47-3A1D07EEF4FD}" type="presParOf" srcId="{547AF111-C24A-4013-A539-F13FB3F53330}" destId="{018AC03D-C04F-43C6-9545-760013AD771A}" srcOrd="0" destOrd="0" presId="urn:microsoft.com/office/officeart/2008/layout/HorizontalMultiLevelHierarchy"/>
    <dgm:cxn modelId="{F6727D15-AB92-8545-B3FF-FBF423BC0158}" type="presParOf" srcId="{4D74E610-649F-4E84-8B18-292540A30781}" destId="{57A0F2C0-DA08-40B2-A4F3-A751C25B993C}" srcOrd="7" destOrd="0" presId="urn:microsoft.com/office/officeart/2008/layout/HorizontalMultiLevelHierarchy"/>
    <dgm:cxn modelId="{62129BE0-3E8A-C64D-8C63-C555D67223EC}" type="presParOf" srcId="{57A0F2C0-DA08-40B2-A4F3-A751C25B993C}" destId="{3565E012-015E-4907-8779-615F5E922C18}" srcOrd="0" destOrd="0" presId="urn:microsoft.com/office/officeart/2008/layout/HorizontalMultiLevelHierarchy"/>
    <dgm:cxn modelId="{07B4B366-F2C9-4F41-B779-AF4867776498}" type="presParOf" srcId="{57A0F2C0-DA08-40B2-A4F3-A751C25B993C}" destId="{995A1516-7EDD-41ED-89B2-7ED205DF813F}" srcOrd="1" destOrd="0" presId="urn:microsoft.com/office/officeart/2008/layout/HorizontalMultiLevelHierarchy"/>
    <dgm:cxn modelId="{853964E7-D0A7-0047-A06B-10EEAB1241A1}" type="presParOf" srcId="{4D74E610-649F-4E84-8B18-292540A30781}" destId="{968EDA8F-6152-4E55-9CEB-1AC8D3F0113E}" srcOrd="8" destOrd="0" presId="urn:microsoft.com/office/officeart/2008/layout/HorizontalMultiLevelHierarchy"/>
    <dgm:cxn modelId="{8959241C-5DF2-AB40-AB70-913A02450F8A}" type="presParOf" srcId="{968EDA8F-6152-4E55-9CEB-1AC8D3F0113E}" destId="{7DE1E1EC-E1AD-401A-A64B-27732D858B23}" srcOrd="0" destOrd="0" presId="urn:microsoft.com/office/officeart/2008/layout/HorizontalMultiLevelHierarchy"/>
    <dgm:cxn modelId="{087F480F-8BC9-A446-8538-EA541386FB97}" type="presParOf" srcId="{4D74E610-649F-4E84-8B18-292540A30781}" destId="{4FFB82B0-9284-47BF-9E8F-A4A2B7490DCC}" srcOrd="9" destOrd="0" presId="urn:microsoft.com/office/officeart/2008/layout/HorizontalMultiLevelHierarchy"/>
    <dgm:cxn modelId="{0852170C-7CEA-9E42-AEEC-D81534FB3B3A}" type="presParOf" srcId="{4FFB82B0-9284-47BF-9E8F-A4A2B7490DCC}" destId="{715AC526-FEC7-48F3-A878-02E9DF2B0546}" srcOrd="0" destOrd="0" presId="urn:microsoft.com/office/officeart/2008/layout/HorizontalMultiLevelHierarchy"/>
    <dgm:cxn modelId="{8747BC80-BFB0-C142-A103-693CD3F0C7E7}" type="presParOf" srcId="{4FFB82B0-9284-47BF-9E8F-A4A2B7490DCC}" destId="{A549BB8F-6620-41F8-ACF4-A686DF7C2C19}" srcOrd="1" destOrd="0" presId="urn:microsoft.com/office/officeart/2008/layout/HorizontalMultiLevelHierarchy"/>
    <dgm:cxn modelId="{F1F30CC7-E3DE-7744-835A-549A9F4417CE}" type="presParOf" srcId="{4D74E610-649F-4E84-8B18-292540A30781}" destId="{234C1070-E3D9-4DDB-A4B3-7C5718F419A7}" srcOrd="10" destOrd="0" presId="urn:microsoft.com/office/officeart/2008/layout/HorizontalMultiLevelHierarchy"/>
    <dgm:cxn modelId="{FF35A621-8F91-5946-9B9A-9F3D33F27C06}" type="presParOf" srcId="{234C1070-E3D9-4DDB-A4B3-7C5718F419A7}" destId="{642B4C56-F2B0-43AC-8DA2-F4EDED0AA1F3}" srcOrd="0" destOrd="0" presId="urn:microsoft.com/office/officeart/2008/layout/HorizontalMultiLevelHierarchy"/>
    <dgm:cxn modelId="{10BE7D6E-1A95-DB4E-A1C9-0CD97B974E6F}" type="presParOf" srcId="{4D74E610-649F-4E84-8B18-292540A30781}" destId="{A9F7D7EA-A9E3-44C6-90D4-E150184F6897}" srcOrd="11" destOrd="0" presId="urn:microsoft.com/office/officeart/2008/layout/HorizontalMultiLevelHierarchy"/>
    <dgm:cxn modelId="{7092FC91-6410-1043-B728-DE8022FB1E41}" type="presParOf" srcId="{A9F7D7EA-A9E3-44C6-90D4-E150184F6897}" destId="{6E69B0D7-EAAB-498B-BA36-2CF1A1D5B43A}" srcOrd="0" destOrd="0" presId="urn:microsoft.com/office/officeart/2008/layout/HorizontalMultiLevelHierarchy"/>
    <dgm:cxn modelId="{DB52DBF9-7CF5-9449-B9D3-8848BFCFA990}" type="presParOf" srcId="{A9F7D7EA-A9E3-44C6-90D4-E150184F6897}" destId="{F16AC46F-963C-4F0E-B6FB-9F71DB435082}" srcOrd="1" destOrd="0" presId="urn:microsoft.com/office/officeart/2008/layout/HorizontalMultiLevelHierarchy"/>
    <dgm:cxn modelId="{1CBADFC6-1927-EC48-A11B-0F210345DA75}" type="presParOf" srcId="{4D74E610-649F-4E84-8B18-292540A30781}" destId="{5E8AF26B-7085-468C-9DA5-71192780F5D2}" srcOrd="12" destOrd="0" presId="urn:microsoft.com/office/officeart/2008/layout/HorizontalMultiLevelHierarchy"/>
    <dgm:cxn modelId="{BC8C0DE8-BD2D-414D-9198-3057FD8BF63D}" type="presParOf" srcId="{5E8AF26B-7085-468C-9DA5-71192780F5D2}" destId="{1B939291-A630-4F91-8E2C-6370D3B0EE76}" srcOrd="0" destOrd="0" presId="urn:microsoft.com/office/officeart/2008/layout/HorizontalMultiLevelHierarchy"/>
    <dgm:cxn modelId="{26447B31-6515-8A46-B5FA-97FFFACFEAFB}" type="presParOf" srcId="{4D74E610-649F-4E84-8B18-292540A30781}" destId="{417E44B3-248F-440A-80A1-B28789405972}" srcOrd="13" destOrd="0" presId="urn:microsoft.com/office/officeart/2008/layout/HorizontalMultiLevelHierarchy"/>
    <dgm:cxn modelId="{29BE11C3-FE3C-A04C-B0D3-366DA7227CD2}" type="presParOf" srcId="{417E44B3-248F-440A-80A1-B28789405972}" destId="{1125D46C-93EE-49C5-AB3E-430CA225C0AE}" srcOrd="0" destOrd="0" presId="urn:microsoft.com/office/officeart/2008/layout/HorizontalMultiLevelHierarchy"/>
    <dgm:cxn modelId="{D68E0D09-9365-F349-95AF-46A082D05106}" type="presParOf" srcId="{417E44B3-248F-440A-80A1-B28789405972}" destId="{5F9F2000-756E-4A04-A71C-CB51507E1DC7}" srcOrd="1" destOrd="0" presId="urn:microsoft.com/office/officeart/2008/layout/HorizontalMultiLevelHierarchy"/>
    <dgm:cxn modelId="{57052118-A981-F143-AD5A-E380C3D3FBE2}" type="presParOf" srcId="{4D74E610-649F-4E84-8B18-292540A30781}" destId="{E538093A-612E-4DE9-A042-8B5DE444D891}" srcOrd="14" destOrd="0" presId="urn:microsoft.com/office/officeart/2008/layout/HorizontalMultiLevelHierarchy"/>
    <dgm:cxn modelId="{493DF34C-C6FD-9A41-ADC5-0A199F14976B}" type="presParOf" srcId="{E538093A-612E-4DE9-A042-8B5DE444D891}" destId="{0ACCEA71-8D4B-4F50-8984-CA400AE03D68}" srcOrd="0" destOrd="0" presId="urn:microsoft.com/office/officeart/2008/layout/HorizontalMultiLevelHierarchy"/>
    <dgm:cxn modelId="{63FA1B46-39BC-8A40-9CB8-CED951BB7E14}" type="presParOf" srcId="{4D74E610-649F-4E84-8B18-292540A30781}" destId="{E7F4DFBD-77D7-4949-89F2-C6E3449D64CB}" srcOrd="15" destOrd="0" presId="urn:microsoft.com/office/officeart/2008/layout/HorizontalMultiLevelHierarchy"/>
    <dgm:cxn modelId="{6A828BF7-70F9-674D-AF3F-2E0101B216D1}" type="presParOf" srcId="{E7F4DFBD-77D7-4949-89F2-C6E3449D64CB}" destId="{C75390A5-257B-438E-94F4-20F28D903D3C}" srcOrd="0" destOrd="0" presId="urn:microsoft.com/office/officeart/2008/layout/HorizontalMultiLevelHierarchy"/>
    <dgm:cxn modelId="{D2216022-5044-484C-A5D5-F658DDB6A2B6}" type="presParOf" srcId="{E7F4DFBD-77D7-4949-89F2-C6E3449D64CB}" destId="{7D002717-D9B2-432C-BF60-C57849F445C5}" srcOrd="1" destOrd="0" presId="urn:microsoft.com/office/officeart/2008/layout/HorizontalMultiLevelHierarchy"/>
    <dgm:cxn modelId="{A38C2874-B996-5446-92F7-F49B95A61136}" type="presParOf" srcId="{4D74E610-649F-4E84-8B18-292540A30781}" destId="{E61E2051-33F7-4E2B-AD35-D8CF64387929}" srcOrd="16" destOrd="0" presId="urn:microsoft.com/office/officeart/2008/layout/HorizontalMultiLevelHierarchy"/>
    <dgm:cxn modelId="{4E890680-F256-9646-9BF0-09023C735F1C}" type="presParOf" srcId="{E61E2051-33F7-4E2B-AD35-D8CF64387929}" destId="{B7CC91AB-EDC8-4805-AB94-77E2E652FDFB}" srcOrd="0" destOrd="0" presId="urn:microsoft.com/office/officeart/2008/layout/HorizontalMultiLevelHierarchy"/>
    <dgm:cxn modelId="{C8883792-551C-B846-81EF-5C7A3A3ED678}" type="presParOf" srcId="{4D74E610-649F-4E84-8B18-292540A30781}" destId="{9262FCB8-738C-4593-BF8B-085253E02C68}" srcOrd="17" destOrd="0" presId="urn:microsoft.com/office/officeart/2008/layout/HorizontalMultiLevelHierarchy"/>
    <dgm:cxn modelId="{161807BB-50DD-FC48-B51F-9401A34FD241}" type="presParOf" srcId="{9262FCB8-738C-4593-BF8B-085253E02C68}" destId="{1606199F-7838-4173-919C-15A6A4D96012}" srcOrd="0" destOrd="0" presId="urn:microsoft.com/office/officeart/2008/layout/HorizontalMultiLevelHierarchy"/>
    <dgm:cxn modelId="{7B7987BA-9542-7440-A0F6-B790D17B1042}" type="presParOf" srcId="{9262FCB8-738C-4593-BF8B-085253E02C68}" destId="{199B714B-07BF-43EE-A30E-822D24E05A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39051A-9980-4F05-8018-C9B56A270F96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F115EE1-2961-4A93-9982-C570C051E729}">
      <dgm:prSet phldrT="[Texto]" custT="1"/>
      <dgm:spPr/>
      <dgm:t>
        <a:bodyPr/>
        <a:lstStyle/>
        <a:p>
          <a:r>
            <a:rPr lang="es-MX" sz="1100" b="1" i="1" dirty="0" smtClean="0">
              <a:solidFill>
                <a:srgbClr val="000000"/>
              </a:solidFill>
            </a:rPr>
            <a:t>¿Son posibles los cambios?</a:t>
          </a:r>
          <a:endParaRPr lang="es-MX" sz="1100" dirty="0">
            <a:solidFill>
              <a:srgbClr val="000000"/>
            </a:solidFill>
          </a:endParaRPr>
        </a:p>
      </dgm:t>
    </dgm:pt>
    <dgm:pt modelId="{0958EE62-C9B7-4820-A944-80862092AE00}" type="parTrans" cxnId="{BD1AE064-150C-472D-8AC1-DCCF1475B31E}">
      <dgm:prSet/>
      <dgm:spPr/>
      <dgm:t>
        <a:bodyPr/>
        <a:lstStyle/>
        <a:p>
          <a:endParaRPr lang="es-MX"/>
        </a:p>
      </dgm:t>
    </dgm:pt>
    <dgm:pt modelId="{FE623273-4115-46F6-8009-42C9E8546D64}" type="sibTrans" cxnId="{BD1AE064-150C-472D-8AC1-DCCF1475B31E}">
      <dgm:prSet/>
      <dgm:spPr/>
      <dgm:t>
        <a:bodyPr/>
        <a:lstStyle/>
        <a:p>
          <a:endParaRPr lang="es-MX"/>
        </a:p>
      </dgm:t>
    </dgm:pt>
    <dgm:pt modelId="{45A23A27-125A-4DDF-80F5-70EA9C992971}">
      <dgm:prSet phldrT="[Texto]" custT="1"/>
      <dgm:spPr/>
      <dgm:t>
        <a:bodyPr/>
        <a:lstStyle/>
        <a:p>
          <a:r>
            <a:rPr lang="es-MX" sz="1200" dirty="0" smtClean="0"/>
            <a:t>Se recomienda utilizar estrategias metodológicas para abordar la investigación en (y del) cambio, que puedan combinar distintos enfoques a fin de indagar en el cambio educativo tanto a nivel micro como a nivel estructural, tanto en los individuos como en la gestión institucional</a:t>
          </a:r>
          <a:endParaRPr lang="es-MX" sz="1200" dirty="0"/>
        </a:p>
      </dgm:t>
    </dgm:pt>
    <dgm:pt modelId="{8BEC0631-C1E2-4EC1-B837-1CC2532876F0}" type="parTrans" cxnId="{F98C84C1-E755-4EA4-84B2-5B53DF6AAA0B}">
      <dgm:prSet/>
      <dgm:spPr/>
      <dgm:t>
        <a:bodyPr/>
        <a:lstStyle/>
        <a:p>
          <a:endParaRPr lang="es-MX"/>
        </a:p>
      </dgm:t>
    </dgm:pt>
    <dgm:pt modelId="{48C69242-E758-41CD-B55D-78EFBA5E41C2}" type="sibTrans" cxnId="{F98C84C1-E755-4EA4-84B2-5B53DF6AAA0B}">
      <dgm:prSet/>
      <dgm:spPr/>
      <dgm:t>
        <a:bodyPr/>
        <a:lstStyle/>
        <a:p>
          <a:endParaRPr lang="es-MX"/>
        </a:p>
      </dgm:t>
    </dgm:pt>
    <dgm:pt modelId="{FFB0A93E-A4DC-4438-AA0C-D9AECCFF042B}">
      <dgm:prSet phldrT="[Texto]" custT="1"/>
      <dgm:spPr/>
      <dgm:t>
        <a:bodyPr/>
        <a:lstStyle/>
        <a:p>
          <a:r>
            <a:rPr lang="es-MX" sz="1100" dirty="0" smtClean="0"/>
            <a:t> </a:t>
          </a:r>
          <a:r>
            <a:rPr lang="es-MX" sz="1200" b="1" i="1" dirty="0" smtClean="0">
              <a:solidFill>
                <a:srgbClr val="000000"/>
              </a:solidFill>
            </a:rPr>
            <a:t>El currículo y el cambio</a:t>
          </a:r>
          <a:endParaRPr lang="es-MX" sz="1100" b="1" i="1" dirty="0">
            <a:solidFill>
              <a:srgbClr val="000000"/>
            </a:solidFill>
          </a:endParaRPr>
        </a:p>
      </dgm:t>
    </dgm:pt>
    <dgm:pt modelId="{35578173-6D86-4273-B922-A709001DC426}" type="parTrans" cxnId="{EE65151A-7255-4D4F-9145-E0BDDE2047E5}">
      <dgm:prSet/>
      <dgm:spPr/>
      <dgm:t>
        <a:bodyPr/>
        <a:lstStyle/>
        <a:p>
          <a:endParaRPr lang="es-MX"/>
        </a:p>
      </dgm:t>
    </dgm:pt>
    <dgm:pt modelId="{2BC32D79-2E5F-42EB-8670-8FF6FD5736A6}" type="sibTrans" cxnId="{EE65151A-7255-4D4F-9145-E0BDDE2047E5}">
      <dgm:prSet/>
      <dgm:spPr/>
      <dgm:t>
        <a:bodyPr/>
        <a:lstStyle/>
        <a:p>
          <a:endParaRPr lang="es-MX"/>
        </a:p>
      </dgm:t>
    </dgm:pt>
    <dgm:pt modelId="{3A916213-A46E-4DC7-B1DB-7ED04E932746}">
      <dgm:prSet phldrT="[Texto]" custT="1"/>
      <dgm:spPr/>
      <dgm:t>
        <a:bodyPr/>
        <a:lstStyle/>
        <a:p>
          <a:r>
            <a:rPr lang="es-MX" sz="1400" dirty="0" smtClean="0"/>
            <a:t>cambios importantes a nivel económico, cultural y político-social. El currículo es un producto de la historia humana y social, por lo tanto cambia.</a:t>
          </a:r>
          <a:endParaRPr lang="es-MX" sz="1400" dirty="0"/>
        </a:p>
      </dgm:t>
    </dgm:pt>
    <dgm:pt modelId="{A68AEAC3-35C2-439D-9E82-A42742D2FEEE}" type="parTrans" cxnId="{E3F4036A-27CC-4086-8ABD-FADFCA639F25}">
      <dgm:prSet/>
      <dgm:spPr/>
      <dgm:t>
        <a:bodyPr/>
        <a:lstStyle/>
        <a:p>
          <a:endParaRPr lang="es-MX"/>
        </a:p>
      </dgm:t>
    </dgm:pt>
    <dgm:pt modelId="{02D707E3-B6C8-4701-AE2D-3E662F55B4F4}" type="sibTrans" cxnId="{E3F4036A-27CC-4086-8ABD-FADFCA639F25}">
      <dgm:prSet/>
      <dgm:spPr/>
      <dgm:t>
        <a:bodyPr/>
        <a:lstStyle/>
        <a:p>
          <a:endParaRPr lang="es-MX"/>
        </a:p>
      </dgm:t>
    </dgm:pt>
    <dgm:pt modelId="{B89A0AE1-EBB2-45C4-BB54-C0818034A2B4}">
      <dgm:prSet/>
      <dgm:spPr/>
      <dgm:t>
        <a:bodyPr/>
        <a:lstStyle/>
        <a:p>
          <a:r>
            <a:rPr lang="es-MX" b="1" i="1" dirty="0" smtClean="0">
              <a:solidFill>
                <a:srgbClr val="000000"/>
              </a:solidFill>
            </a:rPr>
            <a:t>Algunas propuestas para repensar</a:t>
          </a:r>
        </a:p>
        <a:p>
          <a:r>
            <a:rPr lang="es-MX" b="1" i="1" dirty="0" smtClean="0">
              <a:solidFill>
                <a:srgbClr val="000000"/>
              </a:solidFill>
            </a:rPr>
            <a:t>el diseño y la gestión curricular</a:t>
          </a:r>
          <a:endParaRPr lang="es-MX" dirty="0">
            <a:solidFill>
              <a:srgbClr val="000000"/>
            </a:solidFill>
          </a:endParaRPr>
        </a:p>
      </dgm:t>
    </dgm:pt>
    <dgm:pt modelId="{301F2713-E085-4A39-A2A9-58DB3044E0A6}" type="sibTrans" cxnId="{968A1D74-45A0-4CB6-AA3E-1E5B5D7BA290}">
      <dgm:prSet/>
      <dgm:spPr/>
      <dgm:t>
        <a:bodyPr/>
        <a:lstStyle/>
        <a:p>
          <a:endParaRPr lang="es-MX"/>
        </a:p>
      </dgm:t>
    </dgm:pt>
    <dgm:pt modelId="{B3681492-0A7D-464E-AF80-EA8D04F543BA}" type="parTrans" cxnId="{968A1D74-45A0-4CB6-AA3E-1E5B5D7BA290}">
      <dgm:prSet/>
      <dgm:spPr/>
      <dgm:t>
        <a:bodyPr/>
        <a:lstStyle/>
        <a:p>
          <a:endParaRPr lang="es-MX"/>
        </a:p>
      </dgm:t>
    </dgm:pt>
    <dgm:pt modelId="{979490F5-4081-47DA-B5F1-5F2BD94E1B0A}">
      <dgm:prSet custT="1"/>
      <dgm:spPr/>
      <dgm:t>
        <a:bodyPr/>
        <a:lstStyle/>
        <a:p>
          <a:r>
            <a:rPr lang="es-MX" sz="1200" b="1" i="1" dirty="0" smtClean="0">
              <a:solidFill>
                <a:srgbClr val="000000"/>
              </a:solidFill>
            </a:rPr>
            <a:t>El currículo en la universidad: Visiones para integrar acciones</a:t>
          </a:r>
          <a:endParaRPr lang="es-MX" sz="1200" dirty="0">
            <a:solidFill>
              <a:srgbClr val="000000"/>
            </a:solidFill>
          </a:endParaRPr>
        </a:p>
      </dgm:t>
    </dgm:pt>
    <dgm:pt modelId="{6268F5E2-31BF-4ED7-9492-2DB395AF2A79}" type="parTrans" cxnId="{24965301-2DF8-419F-9F97-21557C581D5D}">
      <dgm:prSet/>
      <dgm:spPr/>
      <dgm:t>
        <a:bodyPr/>
        <a:lstStyle/>
        <a:p>
          <a:endParaRPr lang="es-MX"/>
        </a:p>
      </dgm:t>
    </dgm:pt>
    <dgm:pt modelId="{8E11E801-E986-4D2A-893E-91A05FEA15F0}" type="sibTrans" cxnId="{24965301-2DF8-419F-9F97-21557C581D5D}">
      <dgm:prSet/>
      <dgm:spPr/>
      <dgm:t>
        <a:bodyPr/>
        <a:lstStyle/>
        <a:p>
          <a:endParaRPr lang="es-MX"/>
        </a:p>
      </dgm:t>
    </dgm:pt>
    <dgm:pt modelId="{3CBBB302-9CC9-419A-BA01-4354E1E5F216}">
      <dgm:prSet custT="1"/>
      <dgm:spPr/>
      <dgm:t>
        <a:bodyPr/>
        <a:lstStyle/>
        <a:p>
          <a:r>
            <a:rPr lang="es-MX" sz="1400" dirty="0" smtClean="0"/>
            <a:t>racionalidad técnica</a:t>
          </a:r>
          <a:endParaRPr lang="es-MX" sz="1400" dirty="0"/>
        </a:p>
      </dgm:t>
    </dgm:pt>
    <dgm:pt modelId="{CB7475B2-6790-4909-A273-18FD9A1F76FF}" type="parTrans" cxnId="{6717C2DF-092F-4F1E-97FC-A29ABDB399B8}">
      <dgm:prSet/>
      <dgm:spPr/>
      <dgm:t>
        <a:bodyPr/>
        <a:lstStyle/>
        <a:p>
          <a:endParaRPr lang="es-MX"/>
        </a:p>
      </dgm:t>
    </dgm:pt>
    <dgm:pt modelId="{331D78EA-7BDD-4BE0-AB19-6AEE8A5AC160}" type="sibTrans" cxnId="{6717C2DF-092F-4F1E-97FC-A29ABDB399B8}">
      <dgm:prSet/>
      <dgm:spPr/>
      <dgm:t>
        <a:bodyPr/>
        <a:lstStyle/>
        <a:p>
          <a:endParaRPr lang="es-MX"/>
        </a:p>
      </dgm:t>
    </dgm:pt>
    <dgm:pt modelId="{B4B0C8BA-1219-481A-85CA-BCD71B715DF6}">
      <dgm:prSet custT="1"/>
      <dgm:spPr/>
      <dgm:t>
        <a:bodyPr/>
        <a:lstStyle/>
        <a:p>
          <a:r>
            <a:rPr lang="es-MX" sz="1400" dirty="0" smtClean="0"/>
            <a:t>y la racionalidad práctica</a:t>
          </a:r>
        </a:p>
      </dgm:t>
    </dgm:pt>
    <dgm:pt modelId="{5B7B3910-F074-46C9-BABE-CEF2C4B27CA8}" type="parTrans" cxnId="{1EBA4C9D-A594-455F-BB41-1ACEFBEA9003}">
      <dgm:prSet/>
      <dgm:spPr/>
      <dgm:t>
        <a:bodyPr/>
        <a:lstStyle/>
        <a:p>
          <a:endParaRPr lang="es-MX"/>
        </a:p>
      </dgm:t>
    </dgm:pt>
    <dgm:pt modelId="{DFBBA0CA-0A26-4764-85DF-02CE25469A16}" type="sibTrans" cxnId="{1EBA4C9D-A594-455F-BB41-1ACEFBEA9003}">
      <dgm:prSet/>
      <dgm:spPr/>
      <dgm:t>
        <a:bodyPr/>
        <a:lstStyle/>
        <a:p>
          <a:endParaRPr lang="es-MX"/>
        </a:p>
      </dgm:t>
    </dgm:pt>
    <dgm:pt modelId="{CCAC37F9-6AF0-4DD5-9B38-4A224F4DA2C1}">
      <dgm:prSet custT="1"/>
      <dgm:spPr/>
      <dgm:t>
        <a:bodyPr/>
        <a:lstStyle/>
        <a:p>
          <a:r>
            <a:rPr lang="es-MX" sz="1400" dirty="0" smtClean="0"/>
            <a:t>enfoque multidisciplinario,</a:t>
          </a:r>
        </a:p>
      </dgm:t>
    </dgm:pt>
    <dgm:pt modelId="{7A5748E2-C736-4770-8875-A77B1DC1C9CF}" type="parTrans" cxnId="{60111ADC-AA9A-4773-A99F-884ACC5D4948}">
      <dgm:prSet/>
      <dgm:spPr/>
      <dgm:t>
        <a:bodyPr/>
        <a:lstStyle/>
        <a:p>
          <a:endParaRPr lang="es-MX"/>
        </a:p>
      </dgm:t>
    </dgm:pt>
    <dgm:pt modelId="{790B001C-79AF-4363-80C3-E3C17FD21FD0}" type="sibTrans" cxnId="{60111ADC-AA9A-4773-A99F-884ACC5D4948}">
      <dgm:prSet/>
      <dgm:spPr/>
      <dgm:t>
        <a:bodyPr/>
        <a:lstStyle/>
        <a:p>
          <a:endParaRPr lang="es-MX"/>
        </a:p>
      </dgm:t>
    </dgm:pt>
    <dgm:pt modelId="{7D36DF22-224F-4FC8-824E-1D2AF7764440}">
      <dgm:prSet custT="1"/>
      <dgm:spPr/>
      <dgm:t>
        <a:bodyPr/>
        <a:lstStyle/>
        <a:p>
          <a:r>
            <a:rPr lang="es-MX" sz="1400" dirty="0" smtClean="0"/>
            <a:t>enfoque interdisciplinario</a:t>
          </a:r>
        </a:p>
      </dgm:t>
    </dgm:pt>
    <dgm:pt modelId="{903E713A-EDA3-4AA2-BC6A-BF244589B941}" type="parTrans" cxnId="{370A0FF4-E12F-4D25-81AD-77D877638897}">
      <dgm:prSet/>
      <dgm:spPr/>
      <dgm:t>
        <a:bodyPr/>
        <a:lstStyle/>
        <a:p>
          <a:endParaRPr lang="es-MX"/>
        </a:p>
      </dgm:t>
    </dgm:pt>
    <dgm:pt modelId="{13E8EA12-0748-4C9D-B0F8-428478BB3514}" type="sibTrans" cxnId="{370A0FF4-E12F-4D25-81AD-77D877638897}">
      <dgm:prSet/>
      <dgm:spPr/>
      <dgm:t>
        <a:bodyPr/>
        <a:lstStyle/>
        <a:p>
          <a:endParaRPr lang="es-MX"/>
        </a:p>
      </dgm:t>
    </dgm:pt>
    <dgm:pt modelId="{C63EF153-E897-446E-86BB-E5824C535937}">
      <dgm:prSet custT="1"/>
      <dgm:spPr/>
      <dgm:t>
        <a:bodyPr/>
        <a:lstStyle/>
        <a:p>
          <a:r>
            <a:rPr lang="es-MX" sz="1400" dirty="0" smtClean="0"/>
            <a:t>enfoques </a:t>
          </a:r>
          <a:r>
            <a:rPr lang="es-MX" sz="1400" dirty="0" err="1" smtClean="0"/>
            <a:t>multi</a:t>
          </a:r>
          <a:r>
            <a:rPr lang="es-MX" sz="1400" dirty="0" smtClean="0"/>
            <a:t>, inter y </a:t>
          </a:r>
          <a:r>
            <a:rPr lang="es-MX" sz="1400" dirty="0" err="1" smtClean="0"/>
            <a:t>transdisciplinarios</a:t>
          </a:r>
          <a:r>
            <a:rPr lang="es-MX" sz="1400" dirty="0" smtClean="0"/>
            <a:t>.</a:t>
          </a:r>
        </a:p>
      </dgm:t>
    </dgm:pt>
    <dgm:pt modelId="{C1C3990C-867B-40C6-A93A-B20251D211C9}" type="parTrans" cxnId="{DEB97017-AD92-42B1-BE78-49E205926C21}">
      <dgm:prSet/>
      <dgm:spPr/>
      <dgm:t>
        <a:bodyPr/>
        <a:lstStyle/>
        <a:p>
          <a:endParaRPr lang="es-MX"/>
        </a:p>
      </dgm:t>
    </dgm:pt>
    <dgm:pt modelId="{490C3C70-A624-4440-B821-D5984EAE7912}" type="sibTrans" cxnId="{DEB97017-AD92-42B1-BE78-49E205926C21}">
      <dgm:prSet/>
      <dgm:spPr/>
      <dgm:t>
        <a:bodyPr/>
        <a:lstStyle/>
        <a:p>
          <a:endParaRPr lang="es-MX"/>
        </a:p>
      </dgm:t>
    </dgm:pt>
    <dgm:pt modelId="{829FC603-86D3-40F0-97CA-F1FAB9C7AFFE}">
      <dgm:prSet custT="1"/>
      <dgm:spPr/>
      <dgm:t>
        <a:bodyPr/>
        <a:lstStyle/>
        <a:p>
          <a:r>
            <a:rPr lang="es-MX" sz="1400" dirty="0" smtClean="0"/>
            <a:t>La gestión curricular</a:t>
          </a:r>
        </a:p>
      </dgm:t>
    </dgm:pt>
    <dgm:pt modelId="{D4287EA4-4A29-49E4-993E-B76CE6363092}" type="parTrans" cxnId="{E4D1A6CE-1034-493B-BA24-97E0ADBE8331}">
      <dgm:prSet/>
      <dgm:spPr/>
      <dgm:t>
        <a:bodyPr/>
        <a:lstStyle/>
        <a:p>
          <a:endParaRPr lang="es-MX"/>
        </a:p>
      </dgm:t>
    </dgm:pt>
    <dgm:pt modelId="{C6C1DD71-5255-4907-9A16-FCEF6AF7CA78}" type="sibTrans" cxnId="{E4D1A6CE-1034-493B-BA24-97E0ADBE8331}">
      <dgm:prSet/>
      <dgm:spPr/>
      <dgm:t>
        <a:bodyPr/>
        <a:lstStyle/>
        <a:p>
          <a:endParaRPr lang="es-MX"/>
        </a:p>
      </dgm:t>
    </dgm:pt>
    <dgm:pt modelId="{08F7A995-4346-466A-BA0B-B0BD25D3C06F}">
      <dgm:prSet/>
      <dgm:spPr/>
      <dgm:t>
        <a:bodyPr/>
        <a:lstStyle/>
        <a:p>
          <a:r>
            <a:rPr lang="es-MX" dirty="0" smtClean="0"/>
            <a:t> integración del conocimiento, disminuir la fragmentación curricular.</a:t>
          </a:r>
          <a:endParaRPr lang="es-MX" dirty="0"/>
        </a:p>
      </dgm:t>
    </dgm:pt>
    <dgm:pt modelId="{86853134-C011-4325-9C4A-FB6340E46FA6}" type="parTrans" cxnId="{F735F5DC-0B8D-4A1F-B1CC-EBA9043946A9}">
      <dgm:prSet/>
      <dgm:spPr/>
      <dgm:t>
        <a:bodyPr/>
        <a:lstStyle/>
        <a:p>
          <a:endParaRPr lang="es-MX"/>
        </a:p>
      </dgm:t>
    </dgm:pt>
    <dgm:pt modelId="{058F74AE-2DA2-4285-915A-F7105B23E665}" type="sibTrans" cxnId="{F735F5DC-0B8D-4A1F-B1CC-EBA9043946A9}">
      <dgm:prSet/>
      <dgm:spPr/>
      <dgm:t>
        <a:bodyPr/>
        <a:lstStyle/>
        <a:p>
          <a:endParaRPr lang="es-MX"/>
        </a:p>
      </dgm:t>
    </dgm:pt>
    <dgm:pt modelId="{0226B572-938C-422E-8C30-F73D436D9A8F}">
      <dgm:prSet/>
      <dgm:spPr/>
      <dgm:t>
        <a:bodyPr/>
        <a:lstStyle/>
        <a:p>
          <a:r>
            <a:rPr lang="es-MX" dirty="0" smtClean="0"/>
            <a:t>Relación entre teoría y Práctica.</a:t>
          </a:r>
        </a:p>
      </dgm:t>
    </dgm:pt>
    <dgm:pt modelId="{CF9CAA50-66C1-4EA9-9DC8-A6701FC3BFFF}" type="parTrans" cxnId="{D45F4A3D-EF4D-4EF4-B80C-15F879733AC5}">
      <dgm:prSet/>
      <dgm:spPr/>
      <dgm:t>
        <a:bodyPr/>
        <a:lstStyle/>
        <a:p>
          <a:endParaRPr lang="es-MX"/>
        </a:p>
      </dgm:t>
    </dgm:pt>
    <dgm:pt modelId="{D1E64864-7FD6-4AAD-90AD-1265E28B80AD}" type="sibTrans" cxnId="{D45F4A3D-EF4D-4EF4-B80C-15F879733AC5}">
      <dgm:prSet/>
      <dgm:spPr/>
      <dgm:t>
        <a:bodyPr/>
        <a:lstStyle/>
        <a:p>
          <a:endParaRPr lang="es-MX"/>
        </a:p>
      </dgm:t>
    </dgm:pt>
    <dgm:pt modelId="{8BDA375A-0FE9-4EC7-B5EC-5BB37FC07CC4}">
      <dgm:prSet/>
      <dgm:spPr/>
      <dgm:t>
        <a:bodyPr/>
        <a:lstStyle/>
        <a:p>
          <a:r>
            <a:rPr lang="es-MX" dirty="0" smtClean="0"/>
            <a:t>Investigación educativa.</a:t>
          </a:r>
        </a:p>
      </dgm:t>
    </dgm:pt>
    <dgm:pt modelId="{B0ECD0AA-30B2-475D-ABA3-C2FB5937646B}" type="parTrans" cxnId="{62CD6383-9212-4027-A7EB-93E50691AA3E}">
      <dgm:prSet/>
      <dgm:spPr/>
      <dgm:t>
        <a:bodyPr/>
        <a:lstStyle/>
        <a:p>
          <a:endParaRPr lang="es-MX"/>
        </a:p>
      </dgm:t>
    </dgm:pt>
    <dgm:pt modelId="{87DCE03E-5E0E-46DF-99D6-85D4B7A872C9}" type="sibTrans" cxnId="{62CD6383-9212-4027-A7EB-93E50691AA3E}">
      <dgm:prSet/>
      <dgm:spPr/>
      <dgm:t>
        <a:bodyPr/>
        <a:lstStyle/>
        <a:p>
          <a:endParaRPr lang="es-MX"/>
        </a:p>
      </dgm:t>
    </dgm:pt>
    <dgm:pt modelId="{912E7D90-E420-42CF-AB74-8E9EB14055F6}">
      <dgm:prSet/>
      <dgm:spPr/>
      <dgm:t>
        <a:bodyPr/>
        <a:lstStyle/>
        <a:p>
          <a:r>
            <a:rPr lang="es-MX" dirty="0" smtClean="0"/>
            <a:t>“</a:t>
          </a:r>
          <a:r>
            <a:rPr lang="es-MX" dirty="0" err="1" smtClean="0"/>
            <a:t>reculturación</a:t>
          </a:r>
          <a:r>
            <a:rPr lang="es-MX" dirty="0" smtClean="0"/>
            <a:t>” de los Docentes.</a:t>
          </a:r>
        </a:p>
      </dgm:t>
    </dgm:pt>
    <dgm:pt modelId="{116DD568-DFE8-4F17-BA84-087719DA96E0}" type="parTrans" cxnId="{EE6F66B9-E884-4280-A37D-61FD0BE3292D}">
      <dgm:prSet/>
      <dgm:spPr/>
      <dgm:t>
        <a:bodyPr/>
        <a:lstStyle/>
        <a:p>
          <a:endParaRPr lang="es-MX"/>
        </a:p>
      </dgm:t>
    </dgm:pt>
    <dgm:pt modelId="{6DCB1C44-6DB2-4740-BEC9-30A5AB7571B1}" type="sibTrans" cxnId="{EE6F66B9-E884-4280-A37D-61FD0BE3292D}">
      <dgm:prSet/>
      <dgm:spPr/>
      <dgm:t>
        <a:bodyPr/>
        <a:lstStyle/>
        <a:p>
          <a:endParaRPr lang="es-MX"/>
        </a:p>
      </dgm:t>
    </dgm:pt>
    <dgm:pt modelId="{D3CA7D57-FB41-4925-8779-1C10C5D7E1D2}">
      <dgm:prSet/>
      <dgm:spPr/>
      <dgm:t>
        <a:bodyPr/>
        <a:lstStyle/>
        <a:p>
          <a:r>
            <a:rPr lang="es-MX" dirty="0" smtClean="0"/>
            <a:t>Aprendizaje y autodirección de los alumnos</a:t>
          </a:r>
        </a:p>
      </dgm:t>
    </dgm:pt>
    <dgm:pt modelId="{C4DBEA34-C2ED-4864-AECC-3D65E7FA1FCD}" type="parTrans" cxnId="{4F94218D-27F0-42C6-AE5F-22527ABFD182}">
      <dgm:prSet/>
      <dgm:spPr/>
      <dgm:t>
        <a:bodyPr/>
        <a:lstStyle/>
        <a:p>
          <a:endParaRPr lang="es-MX"/>
        </a:p>
      </dgm:t>
    </dgm:pt>
    <dgm:pt modelId="{DE20A0B7-2761-4E2A-A5FA-A9989F9490ED}" type="sibTrans" cxnId="{4F94218D-27F0-42C6-AE5F-22527ABFD182}">
      <dgm:prSet/>
      <dgm:spPr/>
      <dgm:t>
        <a:bodyPr/>
        <a:lstStyle/>
        <a:p>
          <a:endParaRPr lang="es-MX"/>
        </a:p>
      </dgm:t>
    </dgm:pt>
    <dgm:pt modelId="{2C2F63C8-5FDC-4037-896F-9D393DA3702B}" type="pres">
      <dgm:prSet presAssocID="{3239051A-9980-4F05-8018-C9B56A270F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ADB544-F180-4B0A-B80F-EC6966425379}" type="pres">
      <dgm:prSet presAssocID="{AF115EE1-2961-4A93-9982-C570C051E729}" presName="composite" presStyleCnt="0"/>
      <dgm:spPr/>
    </dgm:pt>
    <dgm:pt modelId="{ECC8D2BB-3346-4287-BE7F-062FBD4C3709}" type="pres">
      <dgm:prSet presAssocID="{AF115EE1-2961-4A93-9982-C570C051E72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F908E0-EFAC-4010-BDCB-EB733DC59438}" type="pres">
      <dgm:prSet presAssocID="{AF115EE1-2961-4A93-9982-C570C051E72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65CA27-6EA5-48D1-B322-87CAFBDE1717}" type="pres">
      <dgm:prSet presAssocID="{FE623273-4115-46F6-8009-42C9E8546D64}" presName="space" presStyleCnt="0"/>
      <dgm:spPr/>
    </dgm:pt>
    <dgm:pt modelId="{A7A2E7CA-CFAF-4959-9AB6-E89FFBCE976A}" type="pres">
      <dgm:prSet presAssocID="{FFB0A93E-A4DC-4438-AA0C-D9AECCFF042B}" presName="composite" presStyleCnt="0"/>
      <dgm:spPr/>
    </dgm:pt>
    <dgm:pt modelId="{3315E7FA-E464-4A26-BE9F-08DB2350CFC3}" type="pres">
      <dgm:prSet presAssocID="{FFB0A93E-A4DC-4438-AA0C-D9AECCFF042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53EA45-DBE5-4323-9D9F-5CA7BB5F54C1}" type="pres">
      <dgm:prSet presAssocID="{FFB0A93E-A4DC-4438-AA0C-D9AECCFF042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EE389B-928A-40C9-AAA3-54D49238A814}" type="pres">
      <dgm:prSet presAssocID="{2BC32D79-2E5F-42EB-8670-8FF6FD5736A6}" presName="space" presStyleCnt="0"/>
      <dgm:spPr/>
    </dgm:pt>
    <dgm:pt modelId="{BF08664E-0284-4CF9-BBA2-49A0717A85B1}" type="pres">
      <dgm:prSet presAssocID="{B89A0AE1-EBB2-45C4-BB54-C0818034A2B4}" presName="composite" presStyleCnt="0"/>
      <dgm:spPr/>
    </dgm:pt>
    <dgm:pt modelId="{47AA974D-FDBC-4958-B8B7-197A4077EF86}" type="pres">
      <dgm:prSet presAssocID="{B89A0AE1-EBB2-45C4-BB54-C0818034A2B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2AA971-4867-4E15-80AE-C251006F75DB}" type="pres">
      <dgm:prSet presAssocID="{B89A0AE1-EBB2-45C4-BB54-C0818034A2B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4F5476-4B27-4194-9AAA-C1A2A3700FDD}" type="pres">
      <dgm:prSet presAssocID="{301F2713-E085-4A39-A2A9-58DB3044E0A6}" presName="space" presStyleCnt="0"/>
      <dgm:spPr/>
    </dgm:pt>
    <dgm:pt modelId="{B31EA328-3A58-4B9F-890A-CEB42A515B4D}" type="pres">
      <dgm:prSet presAssocID="{979490F5-4081-47DA-B5F1-5F2BD94E1B0A}" presName="composite" presStyleCnt="0"/>
      <dgm:spPr/>
    </dgm:pt>
    <dgm:pt modelId="{DEBD8037-FD9E-42E1-9A23-DE7A09907E86}" type="pres">
      <dgm:prSet presAssocID="{979490F5-4081-47DA-B5F1-5F2BD94E1B0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A611C1-59C9-45DE-8D1C-D37EB31017F4}" type="pres">
      <dgm:prSet presAssocID="{979490F5-4081-47DA-B5F1-5F2BD94E1B0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965301-2DF8-419F-9F97-21557C581D5D}" srcId="{3239051A-9980-4F05-8018-C9B56A270F96}" destId="{979490F5-4081-47DA-B5F1-5F2BD94E1B0A}" srcOrd="3" destOrd="0" parTransId="{6268F5E2-31BF-4ED7-9492-2DB395AF2A79}" sibTransId="{8E11E801-E986-4D2A-893E-91A05FEA15F0}"/>
    <dgm:cxn modelId="{E3F4036A-27CC-4086-8ABD-FADFCA639F25}" srcId="{FFB0A93E-A4DC-4438-AA0C-D9AECCFF042B}" destId="{3A916213-A46E-4DC7-B1DB-7ED04E932746}" srcOrd="0" destOrd="0" parTransId="{A68AEAC3-35C2-439D-9E82-A42742D2FEEE}" sibTransId="{02D707E3-B6C8-4701-AE2D-3E662F55B4F4}"/>
    <dgm:cxn modelId="{06F1F4E5-C5E3-7A46-BF1F-C147DDC7A18C}" type="presOf" srcId="{3CBBB302-9CC9-419A-BA01-4354E1E5F216}" destId="{EB2AA971-4867-4E15-80AE-C251006F75DB}" srcOrd="0" destOrd="0" presId="urn:microsoft.com/office/officeart/2005/8/layout/hList1"/>
    <dgm:cxn modelId="{535FDDF3-7273-FF40-B807-F4F9A35EE47A}" type="presOf" srcId="{0226B572-938C-422E-8C30-F73D436D9A8F}" destId="{F4A611C1-59C9-45DE-8D1C-D37EB31017F4}" srcOrd="0" destOrd="1" presId="urn:microsoft.com/office/officeart/2005/8/layout/hList1"/>
    <dgm:cxn modelId="{1B19089E-85EF-7244-93CC-019E88A21890}" type="presOf" srcId="{45A23A27-125A-4DDF-80F5-70EA9C992971}" destId="{3DF908E0-EFAC-4010-BDCB-EB733DC59438}" srcOrd="0" destOrd="0" presId="urn:microsoft.com/office/officeart/2005/8/layout/hList1"/>
    <dgm:cxn modelId="{66EB4BB3-F72B-0E4F-A4EC-625408259528}" type="presOf" srcId="{C63EF153-E897-446E-86BB-E5824C535937}" destId="{EB2AA971-4867-4E15-80AE-C251006F75DB}" srcOrd="0" destOrd="4" presId="urn:microsoft.com/office/officeart/2005/8/layout/hList1"/>
    <dgm:cxn modelId="{FFF42291-12B9-9B4C-924B-873866BBE275}" type="presOf" srcId="{3239051A-9980-4F05-8018-C9B56A270F96}" destId="{2C2F63C8-5FDC-4037-896F-9D393DA3702B}" srcOrd="0" destOrd="0" presId="urn:microsoft.com/office/officeart/2005/8/layout/hList1"/>
    <dgm:cxn modelId="{8B4E51F1-467E-3144-A063-B4F1C8A7F4C1}" type="presOf" srcId="{D3CA7D57-FB41-4925-8779-1C10C5D7E1D2}" destId="{F4A611C1-59C9-45DE-8D1C-D37EB31017F4}" srcOrd="0" destOrd="4" presId="urn:microsoft.com/office/officeart/2005/8/layout/hList1"/>
    <dgm:cxn modelId="{172DAA30-04C9-5C48-89A0-B72848054603}" type="presOf" srcId="{FFB0A93E-A4DC-4438-AA0C-D9AECCFF042B}" destId="{3315E7FA-E464-4A26-BE9F-08DB2350CFC3}" srcOrd="0" destOrd="0" presId="urn:microsoft.com/office/officeart/2005/8/layout/hList1"/>
    <dgm:cxn modelId="{DEB97017-AD92-42B1-BE78-49E205926C21}" srcId="{B89A0AE1-EBB2-45C4-BB54-C0818034A2B4}" destId="{C63EF153-E897-446E-86BB-E5824C535937}" srcOrd="4" destOrd="0" parTransId="{C1C3990C-867B-40C6-A93A-B20251D211C9}" sibTransId="{490C3C70-A624-4440-B821-D5984EAE7912}"/>
    <dgm:cxn modelId="{AFC4085E-D1B3-D74F-BC66-A883D1EAB7A8}" type="presOf" srcId="{B89A0AE1-EBB2-45C4-BB54-C0818034A2B4}" destId="{47AA974D-FDBC-4958-B8B7-197A4077EF86}" srcOrd="0" destOrd="0" presId="urn:microsoft.com/office/officeart/2005/8/layout/hList1"/>
    <dgm:cxn modelId="{35D8D0DA-CCC6-2A4B-B292-8D6FD3CD6E75}" type="presOf" srcId="{7D36DF22-224F-4FC8-824E-1D2AF7764440}" destId="{EB2AA971-4867-4E15-80AE-C251006F75DB}" srcOrd="0" destOrd="3" presId="urn:microsoft.com/office/officeart/2005/8/layout/hList1"/>
    <dgm:cxn modelId="{2ED09115-B1ED-DC46-9CB7-D9F3A736CA06}" type="presOf" srcId="{B4B0C8BA-1219-481A-85CA-BCD71B715DF6}" destId="{EB2AA971-4867-4E15-80AE-C251006F75DB}" srcOrd="0" destOrd="1" presId="urn:microsoft.com/office/officeart/2005/8/layout/hList1"/>
    <dgm:cxn modelId="{EE6F66B9-E884-4280-A37D-61FD0BE3292D}" srcId="{979490F5-4081-47DA-B5F1-5F2BD94E1B0A}" destId="{912E7D90-E420-42CF-AB74-8E9EB14055F6}" srcOrd="3" destOrd="0" parTransId="{116DD568-DFE8-4F17-BA84-087719DA96E0}" sibTransId="{6DCB1C44-6DB2-4740-BEC9-30A5AB7571B1}"/>
    <dgm:cxn modelId="{F735F5DC-0B8D-4A1F-B1CC-EBA9043946A9}" srcId="{979490F5-4081-47DA-B5F1-5F2BD94E1B0A}" destId="{08F7A995-4346-466A-BA0B-B0BD25D3C06F}" srcOrd="0" destOrd="0" parTransId="{86853134-C011-4325-9C4A-FB6340E46FA6}" sibTransId="{058F74AE-2DA2-4285-915A-F7105B23E665}"/>
    <dgm:cxn modelId="{E4D1A6CE-1034-493B-BA24-97E0ADBE8331}" srcId="{B89A0AE1-EBB2-45C4-BB54-C0818034A2B4}" destId="{829FC603-86D3-40F0-97CA-F1FAB9C7AFFE}" srcOrd="5" destOrd="0" parTransId="{D4287EA4-4A29-49E4-993E-B76CE6363092}" sibTransId="{C6C1DD71-5255-4907-9A16-FCEF6AF7CA78}"/>
    <dgm:cxn modelId="{62CD6383-9212-4027-A7EB-93E50691AA3E}" srcId="{979490F5-4081-47DA-B5F1-5F2BD94E1B0A}" destId="{8BDA375A-0FE9-4EC7-B5EC-5BB37FC07CC4}" srcOrd="2" destOrd="0" parTransId="{B0ECD0AA-30B2-475D-ABA3-C2FB5937646B}" sibTransId="{87DCE03E-5E0E-46DF-99D6-85D4B7A872C9}"/>
    <dgm:cxn modelId="{BD1AE064-150C-472D-8AC1-DCCF1475B31E}" srcId="{3239051A-9980-4F05-8018-C9B56A270F96}" destId="{AF115EE1-2961-4A93-9982-C570C051E729}" srcOrd="0" destOrd="0" parTransId="{0958EE62-C9B7-4820-A944-80862092AE00}" sibTransId="{FE623273-4115-46F6-8009-42C9E8546D64}"/>
    <dgm:cxn modelId="{968A1D74-45A0-4CB6-AA3E-1E5B5D7BA290}" srcId="{3239051A-9980-4F05-8018-C9B56A270F96}" destId="{B89A0AE1-EBB2-45C4-BB54-C0818034A2B4}" srcOrd="2" destOrd="0" parTransId="{B3681492-0A7D-464E-AF80-EA8D04F543BA}" sibTransId="{301F2713-E085-4A39-A2A9-58DB3044E0A6}"/>
    <dgm:cxn modelId="{3360B5E6-4415-9944-9090-CD2C33F18CA6}" type="presOf" srcId="{8BDA375A-0FE9-4EC7-B5EC-5BB37FC07CC4}" destId="{F4A611C1-59C9-45DE-8D1C-D37EB31017F4}" srcOrd="0" destOrd="2" presId="urn:microsoft.com/office/officeart/2005/8/layout/hList1"/>
    <dgm:cxn modelId="{1EBA4C9D-A594-455F-BB41-1ACEFBEA9003}" srcId="{B89A0AE1-EBB2-45C4-BB54-C0818034A2B4}" destId="{B4B0C8BA-1219-481A-85CA-BCD71B715DF6}" srcOrd="1" destOrd="0" parTransId="{5B7B3910-F074-46C9-BABE-CEF2C4B27CA8}" sibTransId="{DFBBA0CA-0A26-4764-85DF-02CE25469A16}"/>
    <dgm:cxn modelId="{38B4AE87-F7BE-E547-A532-9689B63D2EEB}" type="presOf" srcId="{08F7A995-4346-466A-BA0B-B0BD25D3C06F}" destId="{F4A611C1-59C9-45DE-8D1C-D37EB31017F4}" srcOrd="0" destOrd="0" presId="urn:microsoft.com/office/officeart/2005/8/layout/hList1"/>
    <dgm:cxn modelId="{7BDCA6EE-DEB7-B748-B343-8D40307E59E4}" type="presOf" srcId="{AF115EE1-2961-4A93-9982-C570C051E729}" destId="{ECC8D2BB-3346-4287-BE7F-062FBD4C3709}" srcOrd="0" destOrd="0" presId="urn:microsoft.com/office/officeart/2005/8/layout/hList1"/>
    <dgm:cxn modelId="{6B94F5BF-DF95-5049-9BFE-38B426536200}" type="presOf" srcId="{979490F5-4081-47DA-B5F1-5F2BD94E1B0A}" destId="{DEBD8037-FD9E-42E1-9A23-DE7A09907E86}" srcOrd="0" destOrd="0" presId="urn:microsoft.com/office/officeart/2005/8/layout/hList1"/>
    <dgm:cxn modelId="{6717C2DF-092F-4F1E-97FC-A29ABDB399B8}" srcId="{B89A0AE1-EBB2-45C4-BB54-C0818034A2B4}" destId="{3CBBB302-9CC9-419A-BA01-4354E1E5F216}" srcOrd="0" destOrd="0" parTransId="{CB7475B2-6790-4909-A273-18FD9A1F76FF}" sibTransId="{331D78EA-7BDD-4BE0-AB19-6AEE8A5AC160}"/>
    <dgm:cxn modelId="{4F94218D-27F0-42C6-AE5F-22527ABFD182}" srcId="{979490F5-4081-47DA-B5F1-5F2BD94E1B0A}" destId="{D3CA7D57-FB41-4925-8779-1C10C5D7E1D2}" srcOrd="4" destOrd="0" parTransId="{C4DBEA34-C2ED-4864-AECC-3D65E7FA1FCD}" sibTransId="{DE20A0B7-2761-4E2A-A5FA-A9989F9490ED}"/>
    <dgm:cxn modelId="{FB2C742C-7EA8-5C47-BA33-41D0EA527908}" type="presOf" srcId="{3A916213-A46E-4DC7-B1DB-7ED04E932746}" destId="{5D53EA45-DBE5-4323-9D9F-5CA7BB5F54C1}" srcOrd="0" destOrd="0" presId="urn:microsoft.com/office/officeart/2005/8/layout/hList1"/>
    <dgm:cxn modelId="{EE65151A-7255-4D4F-9145-E0BDDE2047E5}" srcId="{3239051A-9980-4F05-8018-C9B56A270F96}" destId="{FFB0A93E-A4DC-4438-AA0C-D9AECCFF042B}" srcOrd="1" destOrd="0" parTransId="{35578173-6D86-4273-B922-A709001DC426}" sibTransId="{2BC32D79-2E5F-42EB-8670-8FF6FD5736A6}"/>
    <dgm:cxn modelId="{F7C58552-8DB9-CF43-8871-3F95B9C129F4}" type="presOf" srcId="{829FC603-86D3-40F0-97CA-F1FAB9C7AFFE}" destId="{EB2AA971-4867-4E15-80AE-C251006F75DB}" srcOrd="0" destOrd="5" presId="urn:microsoft.com/office/officeart/2005/8/layout/hList1"/>
    <dgm:cxn modelId="{2CD01D25-E12D-314C-9CBF-3ED8929ED5BD}" type="presOf" srcId="{912E7D90-E420-42CF-AB74-8E9EB14055F6}" destId="{F4A611C1-59C9-45DE-8D1C-D37EB31017F4}" srcOrd="0" destOrd="3" presId="urn:microsoft.com/office/officeart/2005/8/layout/hList1"/>
    <dgm:cxn modelId="{D45F4A3D-EF4D-4EF4-B80C-15F879733AC5}" srcId="{979490F5-4081-47DA-B5F1-5F2BD94E1B0A}" destId="{0226B572-938C-422E-8C30-F73D436D9A8F}" srcOrd="1" destOrd="0" parTransId="{CF9CAA50-66C1-4EA9-9DC8-A6701FC3BFFF}" sibTransId="{D1E64864-7FD6-4AAD-90AD-1265E28B80AD}"/>
    <dgm:cxn modelId="{370A0FF4-E12F-4D25-81AD-77D877638897}" srcId="{B89A0AE1-EBB2-45C4-BB54-C0818034A2B4}" destId="{7D36DF22-224F-4FC8-824E-1D2AF7764440}" srcOrd="3" destOrd="0" parTransId="{903E713A-EDA3-4AA2-BC6A-BF244589B941}" sibTransId="{13E8EA12-0748-4C9D-B0F8-428478BB3514}"/>
    <dgm:cxn modelId="{DB2C03EC-820D-8A45-BCC6-7D35150A5F8D}" type="presOf" srcId="{CCAC37F9-6AF0-4DD5-9B38-4A224F4DA2C1}" destId="{EB2AA971-4867-4E15-80AE-C251006F75DB}" srcOrd="0" destOrd="2" presId="urn:microsoft.com/office/officeart/2005/8/layout/hList1"/>
    <dgm:cxn modelId="{F98C84C1-E755-4EA4-84B2-5B53DF6AAA0B}" srcId="{AF115EE1-2961-4A93-9982-C570C051E729}" destId="{45A23A27-125A-4DDF-80F5-70EA9C992971}" srcOrd="0" destOrd="0" parTransId="{8BEC0631-C1E2-4EC1-B837-1CC2532876F0}" sibTransId="{48C69242-E758-41CD-B55D-78EFBA5E41C2}"/>
    <dgm:cxn modelId="{60111ADC-AA9A-4773-A99F-884ACC5D4948}" srcId="{B89A0AE1-EBB2-45C4-BB54-C0818034A2B4}" destId="{CCAC37F9-6AF0-4DD5-9B38-4A224F4DA2C1}" srcOrd="2" destOrd="0" parTransId="{7A5748E2-C736-4770-8875-A77B1DC1C9CF}" sibTransId="{790B001C-79AF-4363-80C3-E3C17FD21FD0}"/>
    <dgm:cxn modelId="{CCCA2893-124A-4E40-A311-AE877CEF856C}" type="presParOf" srcId="{2C2F63C8-5FDC-4037-896F-9D393DA3702B}" destId="{14ADB544-F180-4B0A-B80F-EC6966425379}" srcOrd="0" destOrd="0" presId="urn:microsoft.com/office/officeart/2005/8/layout/hList1"/>
    <dgm:cxn modelId="{23EC8568-FF2D-914C-8E5E-7E0A99BBA195}" type="presParOf" srcId="{14ADB544-F180-4B0A-B80F-EC6966425379}" destId="{ECC8D2BB-3346-4287-BE7F-062FBD4C3709}" srcOrd="0" destOrd="0" presId="urn:microsoft.com/office/officeart/2005/8/layout/hList1"/>
    <dgm:cxn modelId="{00ECDD41-93A7-3F40-B1B3-CD5C17906960}" type="presParOf" srcId="{14ADB544-F180-4B0A-B80F-EC6966425379}" destId="{3DF908E0-EFAC-4010-BDCB-EB733DC59438}" srcOrd="1" destOrd="0" presId="urn:microsoft.com/office/officeart/2005/8/layout/hList1"/>
    <dgm:cxn modelId="{FCFB0C34-CD06-0546-BDD1-BDD15965B540}" type="presParOf" srcId="{2C2F63C8-5FDC-4037-896F-9D393DA3702B}" destId="{DB65CA27-6EA5-48D1-B322-87CAFBDE1717}" srcOrd="1" destOrd="0" presId="urn:microsoft.com/office/officeart/2005/8/layout/hList1"/>
    <dgm:cxn modelId="{4AD01C7A-DCCF-9A4E-80DB-85D962877794}" type="presParOf" srcId="{2C2F63C8-5FDC-4037-896F-9D393DA3702B}" destId="{A7A2E7CA-CFAF-4959-9AB6-E89FFBCE976A}" srcOrd="2" destOrd="0" presId="urn:microsoft.com/office/officeart/2005/8/layout/hList1"/>
    <dgm:cxn modelId="{0F1A3ED3-D2F4-F842-9289-81C74923A04E}" type="presParOf" srcId="{A7A2E7CA-CFAF-4959-9AB6-E89FFBCE976A}" destId="{3315E7FA-E464-4A26-BE9F-08DB2350CFC3}" srcOrd="0" destOrd="0" presId="urn:microsoft.com/office/officeart/2005/8/layout/hList1"/>
    <dgm:cxn modelId="{582F639C-9830-F44D-B52E-061410EBF974}" type="presParOf" srcId="{A7A2E7CA-CFAF-4959-9AB6-E89FFBCE976A}" destId="{5D53EA45-DBE5-4323-9D9F-5CA7BB5F54C1}" srcOrd="1" destOrd="0" presId="urn:microsoft.com/office/officeart/2005/8/layout/hList1"/>
    <dgm:cxn modelId="{CF7D47AF-4F08-0549-8CAB-49446EC9E8B2}" type="presParOf" srcId="{2C2F63C8-5FDC-4037-896F-9D393DA3702B}" destId="{B4EE389B-928A-40C9-AAA3-54D49238A814}" srcOrd="3" destOrd="0" presId="urn:microsoft.com/office/officeart/2005/8/layout/hList1"/>
    <dgm:cxn modelId="{4250F343-2758-C249-96E8-30A607BA1619}" type="presParOf" srcId="{2C2F63C8-5FDC-4037-896F-9D393DA3702B}" destId="{BF08664E-0284-4CF9-BBA2-49A0717A85B1}" srcOrd="4" destOrd="0" presId="urn:microsoft.com/office/officeart/2005/8/layout/hList1"/>
    <dgm:cxn modelId="{8720C834-BAD0-E54C-9347-EB0531A81AA1}" type="presParOf" srcId="{BF08664E-0284-4CF9-BBA2-49A0717A85B1}" destId="{47AA974D-FDBC-4958-B8B7-197A4077EF86}" srcOrd="0" destOrd="0" presId="urn:microsoft.com/office/officeart/2005/8/layout/hList1"/>
    <dgm:cxn modelId="{D6DCE2E0-D10F-654E-83FC-3E3A56214D81}" type="presParOf" srcId="{BF08664E-0284-4CF9-BBA2-49A0717A85B1}" destId="{EB2AA971-4867-4E15-80AE-C251006F75DB}" srcOrd="1" destOrd="0" presId="urn:microsoft.com/office/officeart/2005/8/layout/hList1"/>
    <dgm:cxn modelId="{3654C0C0-7D0C-4542-ABA5-BA9B88D75C61}" type="presParOf" srcId="{2C2F63C8-5FDC-4037-896F-9D393DA3702B}" destId="{494F5476-4B27-4194-9AAA-C1A2A3700FDD}" srcOrd="5" destOrd="0" presId="urn:microsoft.com/office/officeart/2005/8/layout/hList1"/>
    <dgm:cxn modelId="{22D85732-46FF-414D-A44E-232C4AC4E8EA}" type="presParOf" srcId="{2C2F63C8-5FDC-4037-896F-9D393DA3702B}" destId="{B31EA328-3A58-4B9F-890A-CEB42A515B4D}" srcOrd="6" destOrd="0" presId="urn:microsoft.com/office/officeart/2005/8/layout/hList1"/>
    <dgm:cxn modelId="{48674185-460C-FA40-B0D5-3C9A1A58D536}" type="presParOf" srcId="{B31EA328-3A58-4B9F-890A-CEB42A515B4D}" destId="{DEBD8037-FD9E-42E1-9A23-DE7A09907E86}" srcOrd="0" destOrd="0" presId="urn:microsoft.com/office/officeart/2005/8/layout/hList1"/>
    <dgm:cxn modelId="{459F89D9-2F9D-3849-AB00-95326F489498}" type="presParOf" srcId="{B31EA328-3A58-4B9F-890A-CEB42A515B4D}" destId="{F4A611C1-59C9-45DE-8D1C-D37EB31017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D070E-0581-B848-88FD-0C55F918604F}">
      <dsp:nvSpPr>
        <dsp:cNvPr id="0" name=""/>
        <dsp:cNvSpPr/>
      </dsp:nvSpPr>
      <dsp:spPr>
        <a:xfrm>
          <a:off x="-5813023" y="-889680"/>
          <a:ext cx="6920529" cy="6920529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EB46D-C8DE-E34B-B1D3-B95DA274EE59}">
      <dsp:nvSpPr>
        <dsp:cNvPr id="0" name=""/>
        <dsp:cNvSpPr/>
      </dsp:nvSpPr>
      <dsp:spPr>
        <a:xfrm>
          <a:off x="579700" y="395252"/>
          <a:ext cx="6991291" cy="790917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INTRODUCCIÓN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79700" y="395252"/>
        <a:ext cx="6991291" cy="790917"/>
      </dsp:txXfrm>
    </dsp:sp>
    <dsp:sp modelId="{1CB874E0-7B1C-F14B-B35F-2BCA23F62C90}">
      <dsp:nvSpPr>
        <dsp:cNvPr id="0" name=""/>
        <dsp:cNvSpPr/>
      </dsp:nvSpPr>
      <dsp:spPr>
        <a:xfrm>
          <a:off x="85377" y="296388"/>
          <a:ext cx="988646" cy="988646"/>
        </a:xfrm>
        <a:prstGeom prst="ellipse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CEA11-6E66-D14A-844C-B5D17C3A63B8}">
      <dsp:nvSpPr>
        <dsp:cNvPr id="0" name=""/>
        <dsp:cNvSpPr/>
      </dsp:nvSpPr>
      <dsp:spPr>
        <a:xfrm>
          <a:off x="1033151" y="1581834"/>
          <a:ext cx="6537840" cy="790917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I.- RETOS Y PROSPECTIVA DE INNOVACIÓN EN EDUCACIÓN SUPERIOR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1033151" y="1581834"/>
        <a:ext cx="6537840" cy="790917"/>
      </dsp:txXfrm>
    </dsp:sp>
    <dsp:sp modelId="{52DA8E58-74D2-AA4F-ABB6-48EA6BBCFBC0}">
      <dsp:nvSpPr>
        <dsp:cNvPr id="0" name=""/>
        <dsp:cNvSpPr/>
      </dsp:nvSpPr>
      <dsp:spPr>
        <a:xfrm>
          <a:off x="538828" y="1482969"/>
          <a:ext cx="988646" cy="988646"/>
        </a:xfrm>
        <a:prstGeom prst="ellipse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4F24B-825A-9445-A6AE-5207E580D7B3}">
      <dsp:nvSpPr>
        <dsp:cNvPr id="0" name=""/>
        <dsp:cNvSpPr/>
      </dsp:nvSpPr>
      <dsp:spPr>
        <a:xfrm>
          <a:off x="1033151" y="2768416"/>
          <a:ext cx="6537840" cy="790917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II.- TENDENCIAS Y RETOS DE LA INNOVACIÓN CURRICULAR EN EDUCACIÓN SUPERIOR</a:t>
          </a:r>
          <a:endParaRPr lang="es-ES" sz="1900" kern="1200" dirty="0">
            <a:solidFill>
              <a:srgbClr val="000000"/>
            </a:solidFill>
          </a:endParaRPr>
        </a:p>
      </dsp:txBody>
      <dsp:txXfrm>
        <a:off x="1033151" y="2768416"/>
        <a:ext cx="6537840" cy="790917"/>
      </dsp:txXfrm>
    </dsp:sp>
    <dsp:sp modelId="{06CD8471-08D4-A04F-889A-90869A29D8D8}">
      <dsp:nvSpPr>
        <dsp:cNvPr id="0" name=""/>
        <dsp:cNvSpPr/>
      </dsp:nvSpPr>
      <dsp:spPr>
        <a:xfrm>
          <a:off x="538828" y="2669551"/>
          <a:ext cx="988646" cy="988646"/>
        </a:xfrm>
        <a:prstGeom prst="ellipse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0CBE8-5269-284D-A0E1-954D17B09790}">
      <dsp:nvSpPr>
        <dsp:cNvPr id="0" name=""/>
        <dsp:cNvSpPr/>
      </dsp:nvSpPr>
      <dsp:spPr>
        <a:xfrm>
          <a:off x="579700" y="3954997"/>
          <a:ext cx="6991291" cy="790917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III.- ÁMBITOS DE CONVERGENCIA EN LA INNOVACIÓN CURRICULAR DE LA EDUCACIÓN SUPERIOR		  </a:t>
          </a:r>
          <a:endParaRPr lang="es-ES" sz="1900" kern="1200" dirty="0">
            <a:solidFill>
              <a:srgbClr val="000000"/>
            </a:solidFill>
          </a:endParaRPr>
        </a:p>
      </dsp:txBody>
      <dsp:txXfrm>
        <a:off x="579700" y="3954997"/>
        <a:ext cx="6991291" cy="790917"/>
      </dsp:txXfrm>
    </dsp:sp>
    <dsp:sp modelId="{051EFDA8-43F7-A744-B282-CB345F1F3547}">
      <dsp:nvSpPr>
        <dsp:cNvPr id="0" name=""/>
        <dsp:cNvSpPr/>
      </dsp:nvSpPr>
      <dsp:spPr>
        <a:xfrm>
          <a:off x="85377" y="3856133"/>
          <a:ext cx="988646" cy="988646"/>
        </a:xfrm>
        <a:prstGeom prst="ellipse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2103-4731-48EF-8691-69861494E392}">
      <dsp:nvSpPr>
        <dsp:cNvPr id="0" name=""/>
        <dsp:cNvSpPr/>
      </dsp:nvSpPr>
      <dsp:spPr>
        <a:xfrm>
          <a:off x="2594" y="1830614"/>
          <a:ext cx="2603468" cy="26034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2860" rIns="14327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El contexto del cambio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en la educación superior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383863" y="2211883"/>
        <a:ext cx="1840930" cy="1840930"/>
      </dsp:txXfrm>
    </dsp:sp>
    <dsp:sp modelId="{6BD2E739-3E6D-4F9B-A2EF-308697A0595C}">
      <dsp:nvSpPr>
        <dsp:cNvPr id="0" name=""/>
        <dsp:cNvSpPr/>
      </dsp:nvSpPr>
      <dsp:spPr>
        <a:xfrm>
          <a:off x="2085369" y="1830614"/>
          <a:ext cx="2603468" cy="26034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379119"/>
                <a:satOff val="-1563"/>
                <a:lumOff val="-32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alpha val="50000"/>
                <a:hueOff val="-379119"/>
                <a:satOff val="-1563"/>
                <a:lumOff val="-328"/>
                <a:alphaOff val="0"/>
                <a:tint val="86000"/>
                <a:satMod val="115000"/>
              </a:schemeClr>
            </a:gs>
            <a:gs pos="100000">
              <a:schemeClr val="accent3">
                <a:alpha val="50000"/>
                <a:hueOff val="-379119"/>
                <a:satOff val="-1563"/>
                <a:lumOff val="-32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-379119"/>
              <a:satOff val="-1563"/>
              <a:lumOff val="-32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2860" rIns="14327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El eje de las reformas e innovaciones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curriculares en las instituciones 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educación superior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2466638" y="2211883"/>
        <a:ext cx="1840930" cy="1840930"/>
      </dsp:txXfrm>
    </dsp:sp>
    <dsp:sp modelId="{FC3B44E3-E629-4EAA-9A3F-6238907804E6}">
      <dsp:nvSpPr>
        <dsp:cNvPr id="0" name=""/>
        <dsp:cNvSpPr/>
      </dsp:nvSpPr>
      <dsp:spPr>
        <a:xfrm>
          <a:off x="4168145" y="1830614"/>
          <a:ext cx="2603468" cy="26034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758238"/>
                <a:satOff val="-3126"/>
                <a:lumOff val="-65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alpha val="50000"/>
                <a:hueOff val="-758238"/>
                <a:satOff val="-3126"/>
                <a:lumOff val="-655"/>
                <a:alphaOff val="0"/>
                <a:tint val="86000"/>
                <a:satMod val="115000"/>
              </a:schemeClr>
            </a:gs>
            <a:gs pos="100000">
              <a:schemeClr val="accent3">
                <a:alpha val="50000"/>
                <a:hueOff val="-758238"/>
                <a:satOff val="-3126"/>
                <a:lumOff val="-65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-758238"/>
              <a:satOff val="-3126"/>
              <a:lumOff val="-65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2860" rIns="14327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Experiencias institucionales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rgbClr val="000000"/>
              </a:solidFill>
            </a:rPr>
            <a:t>de reforma e innovación curricular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4549414" y="2211883"/>
        <a:ext cx="1840930" cy="1840930"/>
      </dsp:txXfrm>
    </dsp:sp>
    <dsp:sp modelId="{09EE540C-8174-46FB-B176-BA53A7CA0ADA}">
      <dsp:nvSpPr>
        <dsp:cNvPr id="0" name=""/>
        <dsp:cNvSpPr/>
      </dsp:nvSpPr>
      <dsp:spPr>
        <a:xfrm>
          <a:off x="6250920" y="1830614"/>
          <a:ext cx="2603468" cy="26034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alpha val="50000"/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alpha val="50000"/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0320" rIns="14327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solidFill>
                <a:srgbClr val="000000"/>
              </a:solidFill>
            </a:rPr>
            <a:t>Convergencias institucionales en los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solidFill>
                <a:srgbClr val="000000"/>
              </a:solidFill>
            </a:rPr>
            <a:t>procesos de reforma e innovación curricular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solidFill>
                <a:srgbClr val="000000"/>
              </a:solidFill>
            </a:rPr>
            <a:t>de las </a:t>
          </a:r>
          <a:r>
            <a:rPr lang="es-MX" sz="1600" b="1" i="1" kern="1200" dirty="0" err="1" smtClean="0">
              <a:solidFill>
                <a:srgbClr val="000000"/>
              </a:solidFill>
            </a:rPr>
            <a:t>ies</a:t>
          </a:r>
          <a:r>
            <a:rPr lang="es-MX" sz="1600" b="1" i="1" kern="1200" dirty="0" smtClean="0">
              <a:solidFill>
                <a:srgbClr val="000000"/>
              </a:solidFill>
            </a:rPr>
            <a:t> de la Región Noreste de la </a:t>
          </a:r>
          <a:r>
            <a:rPr lang="es-MX" sz="1600" b="1" i="1" kern="1200" dirty="0" err="1" smtClean="0">
              <a:solidFill>
                <a:srgbClr val="000000"/>
              </a:solidFill>
            </a:rPr>
            <a:t>cominaic</a:t>
          </a:r>
          <a:endParaRPr lang="es-MX" sz="1600" kern="1200" dirty="0">
            <a:solidFill>
              <a:srgbClr val="000000"/>
            </a:solidFill>
          </a:endParaRPr>
        </a:p>
      </dsp:txBody>
      <dsp:txXfrm>
        <a:off x="6632189" y="2211883"/>
        <a:ext cx="1840930" cy="1840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77C7-0E1E-45E7-A626-6D97031DFC91}">
      <dsp:nvSpPr>
        <dsp:cNvPr id="0" name=""/>
        <dsp:cNvSpPr/>
      </dsp:nvSpPr>
      <dsp:spPr>
        <a:xfrm>
          <a:off x="4316206" y="1219640"/>
          <a:ext cx="255793" cy="1120619"/>
        </a:xfrm>
        <a:custGeom>
          <a:avLst/>
          <a:gdLst/>
          <a:ahLst/>
          <a:cxnLst/>
          <a:rect l="0" t="0" r="0" b="0"/>
          <a:pathLst>
            <a:path>
              <a:moveTo>
                <a:pt x="255793" y="0"/>
              </a:moveTo>
              <a:lnTo>
                <a:pt x="255793" y="1120619"/>
              </a:lnTo>
              <a:lnTo>
                <a:pt x="0" y="1120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7921-B87F-4056-BF2A-29351A6E28D0}">
      <dsp:nvSpPr>
        <dsp:cNvPr id="0" name=""/>
        <dsp:cNvSpPr/>
      </dsp:nvSpPr>
      <dsp:spPr>
        <a:xfrm>
          <a:off x="4572000" y="1219640"/>
          <a:ext cx="2947717" cy="2241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446"/>
              </a:lnTo>
              <a:lnTo>
                <a:pt x="2947717" y="1985446"/>
              </a:lnTo>
              <a:lnTo>
                <a:pt x="2947717" y="2241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9B35E-E9E2-4F78-BFE5-5BB9523ADE08}">
      <dsp:nvSpPr>
        <dsp:cNvPr id="0" name=""/>
        <dsp:cNvSpPr/>
      </dsp:nvSpPr>
      <dsp:spPr>
        <a:xfrm>
          <a:off x="4526280" y="1219640"/>
          <a:ext cx="91440" cy="2241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1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148A6-BDC1-4E26-BD30-B0D82485415D}">
      <dsp:nvSpPr>
        <dsp:cNvPr id="0" name=""/>
        <dsp:cNvSpPr/>
      </dsp:nvSpPr>
      <dsp:spPr>
        <a:xfrm>
          <a:off x="1624282" y="1219640"/>
          <a:ext cx="2947717" cy="2241239"/>
        </a:xfrm>
        <a:custGeom>
          <a:avLst/>
          <a:gdLst/>
          <a:ahLst/>
          <a:cxnLst/>
          <a:rect l="0" t="0" r="0" b="0"/>
          <a:pathLst>
            <a:path>
              <a:moveTo>
                <a:pt x="2947717" y="0"/>
              </a:moveTo>
              <a:lnTo>
                <a:pt x="2947717" y="1985446"/>
              </a:lnTo>
              <a:lnTo>
                <a:pt x="0" y="1985446"/>
              </a:lnTo>
              <a:lnTo>
                <a:pt x="0" y="2241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F9C9F-D255-40CB-8158-2E2D99E2CFAD}">
      <dsp:nvSpPr>
        <dsp:cNvPr id="0" name=""/>
        <dsp:cNvSpPr/>
      </dsp:nvSpPr>
      <dsp:spPr>
        <a:xfrm>
          <a:off x="3353934" y="1574"/>
          <a:ext cx="2436130" cy="121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 smtClean="0"/>
            <a:t>Innovación Curricular </a:t>
          </a:r>
          <a:endParaRPr lang="es-MX" sz="3800" kern="1200" dirty="0"/>
        </a:p>
      </dsp:txBody>
      <dsp:txXfrm>
        <a:off x="3353934" y="1574"/>
        <a:ext cx="2436130" cy="1218065"/>
      </dsp:txXfrm>
    </dsp:sp>
    <dsp:sp modelId="{CD4CDEDD-838D-4F72-891A-6930EA5F2CAC}">
      <dsp:nvSpPr>
        <dsp:cNvPr id="0" name=""/>
        <dsp:cNvSpPr/>
      </dsp:nvSpPr>
      <dsp:spPr>
        <a:xfrm>
          <a:off x="406217" y="3460879"/>
          <a:ext cx="2436130" cy="121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Económico</a:t>
          </a:r>
          <a:endParaRPr lang="es-MX" sz="2800" kern="1200" dirty="0"/>
        </a:p>
      </dsp:txBody>
      <dsp:txXfrm>
        <a:off x="406217" y="3460879"/>
        <a:ext cx="2436130" cy="1218065"/>
      </dsp:txXfrm>
    </dsp:sp>
    <dsp:sp modelId="{10120A6A-9B99-4DA1-86F7-F37CF563F96B}">
      <dsp:nvSpPr>
        <dsp:cNvPr id="0" name=""/>
        <dsp:cNvSpPr/>
      </dsp:nvSpPr>
      <dsp:spPr>
        <a:xfrm>
          <a:off x="3353934" y="3460879"/>
          <a:ext cx="2436130" cy="121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Político</a:t>
          </a:r>
          <a:endParaRPr lang="es-MX" sz="2800" kern="1200" dirty="0"/>
        </a:p>
      </dsp:txBody>
      <dsp:txXfrm>
        <a:off x="3353934" y="3460879"/>
        <a:ext cx="2436130" cy="1218065"/>
      </dsp:txXfrm>
    </dsp:sp>
    <dsp:sp modelId="{C421D76C-871E-4D95-B8E8-EFC543BA6D16}">
      <dsp:nvSpPr>
        <dsp:cNvPr id="0" name=""/>
        <dsp:cNvSpPr/>
      </dsp:nvSpPr>
      <dsp:spPr>
        <a:xfrm>
          <a:off x="6301652" y="3460879"/>
          <a:ext cx="2436130" cy="121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Sociocultural</a:t>
          </a:r>
          <a:endParaRPr lang="es-MX" sz="2800" kern="1200" dirty="0"/>
        </a:p>
      </dsp:txBody>
      <dsp:txXfrm>
        <a:off x="6301652" y="3460879"/>
        <a:ext cx="2436130" cy="1218065"/>
      </dsp:txXfrm>
    </dsp:sp>
    <dsp:sp modelId="{2D26E22F-1B3A-4D5A-B9DC-A15A0521EB85}">
      <dsp:nvSpPr>
        <dsp:cNvPr id="0" name=""/>
        <dsp:cNvSpPr/>
      </dsp:nvSpPr>
      <dsp:spPr>
        <a:xfrm>
          <a:off x="1880075" y="1731227"/>
          <a:ext cx="2436130" cy="121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Territorial</a:t>
          </a:r>
          <a:endParaRPr lang="es-MX" sz="2800" kern="1200" dirty="0"/>
        </a:p>
      </dsp:txBody>
      <dsp:txXfrm>
        <a:off x="1880075" y="1731227"/>
        <a:ext cx="2436130" cy="1218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AB6E-E981-4B3A-9A38-60F03C9C572A}">
      <dsp:nvSpPr>
        <dsp:cNvPr id="0" name=""/>
        <dsp:cNvSpPr/>
      </dsp:nvSpPr>
      <dsp:spPr>
        <a:xfrm rot="16200000">
          <a:off x="10350" y="576043"/>
          <a:ext cx="3986212" cy="398621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 smtClean="0">
              <a:solidFill>
                <a:srgbClr val="000000"/>
              </a:solidFill>
            </a:rPr>
            <a:t>“MUM”</a:t>
          </a:r>
          <a:endParaRPr lang="es-MX" sz="3600" b="1" kern="1200" dirty="0">
            <a:solidFill>
              <a:srgbClr val="000000"/>
            </a:solidFill>
          </a:endParaRPr>
        </a:p>
      </dsp:txBody>
      <dsp:txXfrm rot="5400000">
        <a:off x="10351" y="1572596"/>
        <a:ext cx="3288625" cy="1993106"/>
      </dsp:txXfrm>
    </dsp:sp>
    <dsp:sp modelId="{63F1DDE1-DC9C-4448-BA94-1073BE6AF231}">
      <dsp:nvSpPr>
        <dsp:cNvPr id="0" name=""/>
        <dsp:cNvSpPr/>
      </dsp:nvSpPr>
      <dsp:spPr>
        <a:xfrm rot="5400000">
          <a:off x="4242934" y="606822"/>
          <a:ext cx="3986212" cy="398621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solidFill>
                <a:srgbClr val="000000"/>
              </a:solidFill>
            </a:rPr>
            <a:t>Aprendizaje-Enseñanza</a:t>
          </a:r>
          <a:endParaRPr lang="es-MX" sz="3600" kern="1200" dirty="0">
            <a:solidFill>
              <a:srgbClr val="000000"/>
            </a:solidFill>
          </a:endParaRPr>
        </a:p>
      </dsp:txBody>
      <dsp:txXfrm rot="-5400000">
        <a:off x="4940522" y="1603375"/>
        <a:ext cx="3288625" cy="1993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C1C58-66C3-0B43-84B1-72C3694ADFE4}">
      <dsp:nvSpPr>
        <dsp:cNvPr id="0" name=""/>
        <dsp:cNvSpPr/>
      </dsp:nvSpPr>
      <dsp:spPr>
        <a:xfrm>
          <a:off x="0" y="15774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rgbClr val="000000"/>
              </a:solidFill>
            </a:rPr>
            <a:t>Modelos de formación profesional</a:t>
          </a:r>
          <a:endParaRPr lang="es-ES" sz="2500" kern="1200" dirty="0">
            <a:solidFill>
              <a:srgbClr val="000000"/>
            </a:solidFill>
          </a:endParaRPr>
        </a:p>
      </dsp:txBody>
      <dsp:txXfrm>
        <a:off x="1313656" y="15774"/>
        <a:ext cx="4782343" cy="944562"/>
      </dsp:txXfrm>
    </dsp:sp>
    <dsp:sp modelId="{F5A8F808-D94E-A14A-AA55-973F3CB6C151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F1A3C5-9A35-8045-8791-0D4116FA908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rgbClr val="000000"/>
              </a:solidFill>
            </a:rPr>
            <a:t>Tendencias para la contextualizar la formación de profesionales</a:t>
          </a:r>
          <a:endParaRPr lang="es-ES" sz="2500" kern="1200" dirty="0">
            <a:solidFill>
              <a:srgbClr val="000000"/>
            </a:solidFill>
          </a:endParaRPr>
        </a:p>
      </dsp:txBody>
      <dsp:txXfrm>
        <a:off x="1313656" y="1039018"/>
        <a:ext cx="4782343" cy="944562"/>
      </dsp:txXfrm>
    </dsp:sp>
    <dsp:sp modelId="{3D908E63-AC34-F742-AC64-791A0AEE4CA4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D37093-9EF1-9E4C-8785-C50C7065887F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rgbClr val="000000"/>
              </a:solidFill>
            </a:rPr>
            <a:t>¿Cómo podría ser el modelo de formación profesional?</a:t>
          </a:r>
          <a:endParaRPr lang="es-ES" sz="2500" kern="1200" dirty="0">
            <a:solidFill>
              <a:srgbClr val="000000"/>
            </a:solidFill>
          </a:endParaRPr>
        </a:p>
      </dsp:txBody>
      <dsp:txXfrm>
        <a:off x="1313656" y="2078037"/>
        <a:ext cx="4782343" cy="944562"/>
      </dsp:txXfrm>
    </dsp:sp>
    <dsp:sp modelId="{E196EA7F-7E49-4F4B-80B5-CD070DA5C6EB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54A857-09A0-8547-A324-F9CFD6C73017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rgbClr val="000000"/>
              </a:solidFill>
            </a:rPr>
            <a:t>Reflexiones sobre el diseño y la gestión curricular</a:t>
          </a:r>
          <a:endParaRPr lang="es-ES" sz="2500" kern="1200" dirty="0">
            <a:solidFill>
              <a:srgbClr val="000000"/>
            </a:solidFill>
          </a:endParaRPr>
        </a:p>
      </dsp:txBody>
      <dsp:txXfrm>
        <a:off x="1313656" y="3117056"/>
        <a:ext cx="4782343" cy="944562"/>
      </dsp:txXfrm>
    </dsp:sp>
    <dsp:sp modelId="{8D0095E3-B1A9-214F-A465-44E0EB75E133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093A-612E-4DE9-A042-8B5DE444D891}">
      <dsp:nvSpPr>
        <dsp:cNvPr id="0" name=""/>
        <dsp:cNvSpPr/>
      </dsp:nvSpPr>
      <dsp:spPr>
        <a:xfrm>
          <a:off x="1184547" y="2628291"/>
          <a:ext cx="655180" cy="1596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90" y="0"/>
              </a:lnTo>
              <a:lnTo>
                <a:pt x="327590" y="1596453"/>
              </a:lnTo>
              <a:lnTo>
                <a:pt x="655180" y="15964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468996" y="3383377"/>
        <a:ext cx="86283" cy="86283"/>
      </dsp:txXfrm>
    </dsp:sp>
    <dsp:sp modelId="{547AF111-C24A-4013-A539-F13FB3F53330}">
      <dsp:nvSpPr>
        <dsp:cNvPr id="0" name=""/>
        <dsp:cNvSpPr/>
      </dsp:nvSpPr>
      <dsp:spPr>
        <a:xfrm>
          <a:off x="1184547" y="2628291"/>
          <a:ext cx="655180" cy="82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90" y="0"/>
              </a:lnTo>
              <a:lnTo>
                <a:pt x="327590" y="823035"/>
              </a:lnTo>
              <a:lnTo>
                <a:pt x="655180" y="8230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485838" y="3013510"/>
        <a:ext cx="52598" cy="52598"/>
      </dsp:txXfrm>
    </dsp:sp>
    <dsp:sp modelId="{BB0F0ECA-95E1-4642-9213-2A3EB39AA94D}">
      <dsp:nvSpPr>
        <dsp:cNvPr id="0" name=""/>
        <dsp:cNvSpPr/>
      </dsp:nvSpPr>
      <dsp:spPr>
        <a:xfrm>
          <a:off x="1184547" y="2582572"/>
          <a:ext cx="6551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590" y="45720"/>
              </a:lnTo>
              <a:lnTo>
                <a:pt x="327590" y="77789"/>
              </a:lnTo>
              <a:lnTo>
                <a:pt x="655180" y="777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495738" y="2611892"/>
        <a:ext cx="32798" cy="32798"/>
      </dsp:txXfrm>
    </dsp:sp>
    <dsp:sp modelId="{C8887E81-6681-4CDC-9E47-334FFED2C42E}">
      <dsp:nvSpPr>
        <dsp:cNvPr id="0" name=""/>
        <dsp:cNvSpPr/>
      </dsp:nvSpPr>
      <dsp:spPr>
        <a:xfrm>
          <a:off x="1184547" y="1813565"/>
          <a:ext cx="655180" cy="814726"/>
        </a:xfrm>
        <a:custGeom>
          <a:avLst/>
          <a:gdLst/>
          <a:ahLst/>
          <a:cxnLst/>
          <a:rect l="0" t="0" r="0" b="0"/>
          <a:pathLst>
            <a:path>
              <a:moveTo>
                <a:pt x="0" y="814726"/>
              </a:moveTo>
              <a:lnTo>
                <a:pt x="327590" y="814726"/>
              </a:lnTo>
              <a:lnTo>
                <a:pt x="327590" y="0"/>
              </a:lnTo>
              <a:lnTo>
                <a:pt x="65518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486000" y="2194791"/>
        <a:ext cx="52274" cy="52274"/>
      </dsp:txXfrm>
    </dsp:sp>
    <dsp:sp modelId="{2C476647-A093-425C-AF86-E00D41945D4F}">
      <dsp:nvSpPr>
        <dsp:cNvPr id="0" name=""/>
        <dsp:cNvSpPr/>
      </dsp:nvSpPr>
      <dsp:spPr>
        <a:xfrm>
          <a:off x="1184547" y="1008078"/>
          <a:ext cx="655180" cy="1620213"/>
        </a:xfrm>
        <a:custGeom>
          <a:avLst/>
          <a:gdLst/>
          <a:ahLst/>
          <a:cxnLst/>
          <a:rect l="0" t="0" r="0" b="0"/>
          <a:pathLst>
            <a:path>
              <a:moveTo>
                <a:pt x="0" y="1620213"/>
              </a:moveTo>
              <a:lnTo>
                <a:pt x="327590" y="1620213"/>
              </a:lnTo>
              <a:lnTo>
                <a:pt x="327590" y="0"/>
              </a:lnTo>
              <a:lnTo>
                <a:pt x="65518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468446" y="1774493"/>
        <a:ext cx="87383" cy="87383"/>
      </dsp:txXfrm>
    </dsp:sp>
    <dsp:sp modelId="{6D470B11-55E4-4842-8D7D-57B0F9134158}">
      <dsp:nvSpPr>
        <dsp:cNvPr id="0" name=""/>
        <dsp:cNvSpPr/>
      </dsp:nvSpPr>
      <dsp:spPr>
        <a:xfrm rot="16200000">
          <a:off x="-1943119" y="2128916"/>
          <a:ext cx="5256583" cy="998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Modelo de formación</a:t>
          </a:r>
          <a:endParaRPr lang="es-MX" sz="3200" kern="1200" dirty="0"/>
        </a:p>
      </dsp:txBody>
      <dsp:txXfrm>
        <a:off x="-1943119" y="2128916"/>
        <a:ext cx="5256583" cy="998750"/>
      </dsp:txXfrm>
    </dsp:sp>
    <dsp:sp modelId="{5988AE8C-7F63-4861-AAAD-925049AEC91A}">
      <dsp:nvSpPr>
        <dsp:cNvPr id="0" name=""/>
        <dsp:cNvSpPr/>
      </dsp:nvSpPr>
      <dsp:spPr>
        <a:xfrm>
          <a:off x="1839728" y="737107"/>
          <a:ext cx="5751339" cy="5419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Articulado de universidad, estructura social, mediada por prácticas profesionales</a:t>
          </a:r>
          <a:endParaRPr lang="es-MX" sz="1500" kern="1200" dirty="0"/>
        </a:p>
      </dsp:txBody>
      <dsp:txXfrm>
        <a:off x="1839728" y="737107"/>
        <a:ext cx="5751339" cy="541942"/>
      </dsp:txXfrm>
    </dsp:sp>
    <dsp:sp modelId="{3A509688-F0F0-4539-8272-A12463E83272}">
      <dsp:nvSpPr>
        <dsp:cNvPr id="0" name=""/>
        <dsp:cNvSpPr/>
      </dsp:nvSpPr>
      <dsp:spPr>
        <a:xfrm>
          <a:off x="1839728" y="1528737"/>
          <a:ext cx="5737154" cy="5696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Centrado en la formación crítica articulado alrededor de una acción problematizadora y vinculada con teoría y práctica</a:t>
          </a:r>
          <a:endParaRPr lang="es-MX" sz="1500" kern="1200" dirty="0"/>
        </a:p>
      </dsp:txBody>
      <dsp:txXfrm>
        <a:off x="1839728" y="1528737"/>
        <a:ext cx="5737154" cy="569657"/>
      </dsp:txXfrm>
    </dsp:sp>
    <dsp:sp modelId="{09629498-1BBE-4C15-BEAB-3EA1A5C841E9}">
      <dsp:nvSpPr>
        <dsp:cNvPr id="0" name=""/>
        <dsp:cNvSpPr/>
      </dsp:nvSpPr>
      <dsp:spPr>
        <a:xfrm>
          <a:off x="1839728" y="2348082"/>
          <a:ext cx="5699842" cy="624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Centrado en la práctica profesional</a:t>
          </a:r>
          <a:endParaRPr lang="es-MX" sz="1500" kern="1200" dirty="0"/>
        </a:p>
      </dsp:txBody>
      <dsp:txXfrm>
        <a:off x="1839728" y="2348082"/>
        <a:ext cx="5699842" cy="624558"/>
      </dsp:txXfrm>
    </dsp:sp>
    <dsp:sp modelId="{3565E012-015E-4907-8779-615F5E922C18}">
      <dsp:nvSpPr>
        <dsp:cNvPr id="0" name=""/>
        <dsp:cNvSpPr/>
      </dsp:nvSpPr>
      <dsp:spPr>
        <a:xfrm>
          <a:off x="1839728" y="3222329"/>
          <a:ext cx="5635929" cy="457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Centrado en la interdisciplinariedad y modular, vinculando desarrollo, investigación y servicio</a:t>
          </a:r>
          <a:endParaRPr lang="es-MX" sz="1500" kern="1200" dirty="0"/>
        </a:p>
      </dsp:txBody>
      <dsp:txXfrm>
        <a:off x="1839728" y="3222329"/>
        <a:ext cx="5635929" cy="457997"/>
      </dsp:txXfrm>
    </dsp:sp>
    <dsp:sp modelId="{C75390A5-257B-438E-94F4-20F28D903D3C}">
      <dsp:nvSpPr>
        <dsp:cNvPr id="0" name=""/>
        <dsp:cNvSpPr/>
      </dsp:nvSpPr>
      <dsp:spPr>
        <a:xfrm>
          <a:off x="1839728" y="3930014"/>
          <a:ext cx="5699973" cy="5894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Basado en una formación de calidad</a:t>
          </a:r>
          <a:endParaRPr lang="es-MX" sz="1500" kern="1200" dirty="0"/>
        </a:p>
      </dsp:txBody>
      <dsp:txXfrm>
        <a:off x="1839728" y="3930014"/>
        <a:ext cx="5699973" cy="589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C696A-C49D-423F-88FE-69E881ECB699}">
      <dsp:nvSpPr>
        <dsp:cNvPr id="0" name=""/>
        <dsp:cNvSpPr/>
      </dsp:nvSpPr>
      <dsp:spPr>
        <a:xfrm>
          <a:off x="521100" y="823"/>
          <a:ext cx="6579220" cy="1217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rgbClr val="000000"/>
              </a:solidFill>
            </a:rPr>
            <a:t>Fortalecer mecanismos de acrediración</a:t>
          </a:r>
          <a:endParaRPr lang="es-MX" sz="2800" kern="1200" dirty="0">
            <a:solidFill>
              <a:srgbClr val="000000"/>
            </a:solidFill>
          </a:endParaRPr>
        </a:p>
      </dsp:txBody>
      <dsp:txXfrm>
        <a:off x="580545" y="60268"/>
        <a:ext cx="6460330" cy="1098838"/>
      </dsp:txXfrm>
    </dsp:sp>
    <dsp:sp modelId="{8A9155D8-48B0-40F7-92F6-CC443D11DAEB}">
      <dsp:nvSpPr>
        <dsp:cNvPr id="0" name=""/>
        <dsp:cNvSpPr/>
      </dsp:nvSpPr>
      <dsp:spPr>
        <a:xfrm>
          <a:off x="521100" y="1272736"/>
          <a:ext cx="6626421" cy="1203184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1173315"/>
              <a:satOff val="-12043"/>
              <a:lumOff val="503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rgbClr val="000000"/>
              </a:solidFill>
            </a:rPr>
            <a:t>Formación de valores y responsabilidad social de las instituciones</a:t>
          </a:r>
          <a:endParaRPr lang="es-MX" sz="2800" kern="1200" dirty="0">
            <a:solidFill>
              <a:srgbClr val="000000"/>
            </a:solidFill>
          </a:endParaRPr>
        </a:p>
      </dsp:txBody>
      <dsp:txXfrm>
        <a:off x="579835" y="1331471"/>
        <a:ext cx="6508951" cy="1085714"/>
      </dsp:txXfrm>
    </dsp:sp>
    <dsp:sp modelId="{23024194-51BD-41D2-9854-635B3072630E}">
      <dsp:nvSpPr>
        <dsp:cNvPr id="0" name=""/>
        <dsp:cNvSpPr/>
      </dsp:nvSpPr>
      <dsp:spPr>
        <a:xfrm>
          <a:off x="521100" y="2530106"/>
          <a:ext cx="6662654" cy="1083706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2346630"/>
              <a:satOff val="-24086"/>
              <a:lumOff val="1006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solidFill>
                <a:srgbClr val="000000"/>
              </a:solidFill>
            </a:rPr>
            <a:t>Las IES deben crecer en diversidad y flexibilidad en condiciones de equidad</a:t>
          </a:r>
          <a:endParaRPr lang="es-MX" sz="2700" kern="1200" dirty="0">
            <a:solidFill>
              <a:srgbClr val="000000"/>
            </a:solidFill>
          </a:endParaRPr>
        </a:p>
      </dsp:txBody>
      <dsp:txXfrm>
        <a:off x="574002" y="2583008"/>
        <a:ext cx="6556850" cy="977902"/>
      </dsp:txXfrm>
    </dsp:sp>
    <dsp:sp modelId="{DE3C4DA0-514C-0143-8BEB-D6F08E0DED73}">
      <dsp:nvSpPr>
        <dsp:cNvPr id="0" name=""/>
        <dsp:cNvSpPr/>
      </dsp:nvSpPr>
      <dsp:spPr>
        <a:xfrm>
          <a:off x="521100" y="3667998"/>
          <a:ext cx="6627371" cy="1083706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000000"/>
              </a:solidFill>
            </a:rPr>
            <a:t>Ofrecer mayores opciones a través de currículos flexibles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574002" y="3720900"/>
        <a:ext cx="6521567" cy="977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CAED-C74D-4444-8E5B-F50A818487DE}">
      <dsp:nvSpPr>
        <dsp:cNvPr id="0" name=""/>
        <dsp:cNvSpPr/>
      </dsp:nvSpPr>
      <dsp:spPr>
        <a:xfrm>
          <a:off x="2715194" y="2334288"/>
          <a:ext cx="2240023" cy="2085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000000"/>
              </a:solidFill>
            </a:rPr>
            <a:t>¿Cómo podría ser el modelo de formación profesional? (UDUAL)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3043238" y="2639709"/>
        <a:ext cx="1583935" cy="1474702"/>
      </dsp:txXfrm>
    </dsp:sp>
    <dsp:sp modelId="{24CA1BFB-185D-4A0F-A4AF-AC2AAFC88F69}">
      <dsp:nvSpPr>
        <dsp:cNvPr id="0" name=""/>
        <dsp:cNvSpPr/>
      </dsp:nvSpPr>
      <dsp:spPr>
        <a:xfrm rot="16200000">
          <a:off x="3681393" y="2159241"/>
          <a:ext cx="307625" cy="42468"/>
        </a:xfrm>
        <a:custGeom>
          <a:avLst/>
          <a:gdLst/>
          <a:ahLst/>
          <a:cxnLst/>
          <a:rect l="0" t="0" r="0" b="0"/>
          <a:pathLst>
            <a:path>
              <a:moveTo>
                <a:pt x="0" y="21234"/>
              </a:moveTo>
              <a:lnTo>
                <a:pt x="307625" y="21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827515" y="2172785"/>
        <a:ext cx="15381" cy="15381"/>
      </dsp:txXfrm>
    </dsp:sp>
    <dsp:sp modelId="{D1A1F4CA-B38F-4F86-A39E-88C8BBD63C84}">
      <dsp:nvSpPr>
        <dsp:cNvPr id="0" name=""/>
        <dsp:cNvSpPr/>
      </dsp:nvSpPr>
      <dsp:spPr>
        <a:xfrm>
          <a:off x="2780452" y="-94769"/>
          <a:ext cx="2109506" cy="21214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solidFill>
                <a:srgbClr val="000000"/>
              </a:solidFill>
            </a:rPr>
            <a:t>Capacidad de autogestión</a:t>
          </a:r>
          <a:endParaRPr lang="es-MX" sz="1400" kern="1200" dirty="0">
            <a:solidFill>
              <a:srgbClr val="000000"/>
            </a:solidFill>
          </a:endParaRPr>
        </a:p>
      </dsp:txBody>
      <dsp:txXfrm>
        <a:off x="3089382" y="215908"/>
        <a:ext cx="1491646" cy="1500078"/>
      </dsp:txXfrm>
    </dsp:sp>
    <dsp:sp modelId="{4508900B-38DC-41A6-B1C1-A0CCB3FF6048}">
      <dsp:nvSpPr>
        <dsp:cNvPr id="0" name=""/>
        <dsp:cNvSpPr/>
      </dsp:nvSpPr>
      <dsp:spPr>
        <a:xfrm rot="20520000">
          <a:off x="4887672" y="2980670"/>
          <a:ext cx="204288" cy="42468"/>
        </a:xfrm>
        <a:custGeom>
          <a:avLst/>
          <a:gdLst/>
          <a:ahLst/>
          <a:cxnLst/>
          <a:rect l="0" t="0" r="0" b="0"/>
          <a:pathLst>
            <a:path>
              <a:moveTo>
                <a:pt x="0" y="21234"/>
              </a:moveTo>
              <a:lnTo>
                <a:pt x="204288" y="21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984709" y="2996797"/>
        <a:ext cx="10214" cy="10214"/>
      </dsp:txXfrm>
    </dsp:sp>
    <dsp:sp modelId="{0EFCDEB1-E727-4418-A717-3BB0729D14F2}">
      <dsp:nvSpPr>
        <dsp:cNvPr id="0" name=""/>
        <dsp:cNvSpPr/>
      </dsp:nvSpPr>
      <dsp:spPr>
        <a:xfrm>
          <a:off x="5023938" y="1615852"/>
          <a:ext cx="2208746" cy="2032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solidFill>
                <a:srgbClr val="000000"/>
              </a:solidFill>
            </a:rPr>
            <a:t>Capacidad de discernir de forma crítica y con ética sobre las problemáticas a las que se enfrenta en sus actuaciones</a:t>
          </a:r>
          <a:endParaRPr lang="es-MX" sz="1400" kern="1200" dirty="0">
            <a:solidFill>
              <a:srgbClr val="000000"/>
            </a:solidFill>
          </a:endParaRPr>
        </a:p>
      </dsp:txBody>
      <dsp:txXfrm>
        <a:off x="5347401" y="1913471"/>
        <a:ext cx="1561820" cy="1437029"/>
      </dsp:txXfrm>
    </dsp:sp>
    <dsp:sp modelId="{394ED2F9-6FC1-4915-A1D1-F85429F458BB}">
      <dsp:nvSpPr>
        <dsp:cNvPr id="0" name=""/>
        <dsp:cNvSpPr/>
      </dsp:nvSpPr>
      <dsp:spPr>
        <a:xfrm rot="3240000">
          <a:off x="4394418" y="4353634"/>
          <a:ext cx="331473" cy="42468"/>
        </a:xfrm>
        <a:custGeom>
          <a:avLst/>
          <a:gdLst/>
          <a:ahLst/>
          <a:cxnLst/>
          <a:rect l="0" t="0" r="0" b="0"/>
          <a:pathLst>
            <a:path>
              <a:moveTo>
                <a:pt x="0" y="21234"/>
              </a:moveTo>
              <a:lnTo>
                <a:pt x="331473" y="21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551868" y="4366581"/>
        <a:ext cx="16573" cy="16573"/>
      </dsp:txXfrm>
    </dsp:sp>
    <dsp:sp modelId="{E1A89AE8-0EE3-4540-9EE4-A05E6F993A46}">
      <dsp:nvSpPr>
        <dsp:cNvPr id="0" name=""/>
        <dsp:cNvSpPr/>
      </dsp:nvSpPr>
      <dsp:spPr>
        <a:xfrm>
          <a:off x="4274909" y="4295920"/>
          <a:ext cx="1955027" cy="20635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solidFill>
                <a:srgbClr val="000000"/>
              </a:solidFill>
            </a:rPr>
            <a:t>Capacidad de generar proyectos de trabajo</a:t>
          </a:r>
          <a:endParaRPr lang="es-MX" sz="1400" kern="1200" dirty="0">
            <a:solidFill>
              <a:srgbClr val="000000"/>
            </a:solidFill>
          </a:endParaRPr>
        </a:p>
      </dsp:txBody>
      <dsp:txXfrm>
        <a:off x="4561216" y="4598119"/>
        <a:ext cx="1382413" cy="1459146"/>
      </dsp:txXfrm>
    </dsp:sp>
    <dsp:sp modelId="{4F9118CD-6BAC-4DC8-9BF5-4234C2B79A9A}">
      <dsp:nvSpPr>
        <dsp:cNvPr id="0" name=""/>
        <dsp:cNvSpPr/>
      </dsp:nvSpPr>
      <dsp:spPr>
        <a:xfrm rot="7560000">
          <a:off x="2906104" y="4373207"/>
          <a:ext cx="379861" cy="42468"/>
        </a:xfrm>
        <a:custGeom>
          <a:avLst/>
          <a:gdLst/>
          <a:ahLst/>
          <a:cxnLst/>
          <a:rect l="0" t="0" r="0" b="0"/>
          <a:pathLst>
            <a:path>
              <a:moveTo>
                <a:pt x="0" y="21234"/>
              </a:moveTo>
              <a:lnTo>
                <a:pt x="379861" y="21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086538" y="4384945"/>
        <a:ext cx="18993" cy="18993"/>
      </dsp:txXfrm>
    </dsp:sp>
    <dsp:sp modelId="{71A3C040-8B68-4422-9106-6961B661533F}">
      <dsp:nvSpPr>
        <dsp:cNvPr id="0" name=""/>
        <dsp:cNvSpPr/>
      </dsp:nvSpPr>
      <dsp:spPr>
        <a:xfrm>
          <a:off x="1368151" y="4401780"/>
          <a:ext cx="2099673" cy="1851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solidFill>
                <a:srgbClr val="000000"/>
              </a:solidFill>
            </a:rPr>
            <a:t>Capacidad de relacionarse edecuadamente con otras personas.</a:t>
          </a:r>
          <a:endParaRPr lang="es-MX" sz="1400" kern="1200" dirty="0">
            <a:solidFill>
              <a:srgbClr val="000000"/>
            </a:solidFill>
          </a:endParaRPr>
        </a:p>
      </dsp:txBody>
      <dsp:txXfrm>
        <a:off x="1675641" y="4672973"/>
        <a:ext cx="1484693" cy="1309439"/>
      </dsp:txXfrm>
    </dsp:sp>
    <dsp:sp modelId="{BB02E43B-9B7C-BC45-AF29-7FC4205B0DE5}">
      <dsp:nvSpPr>
        <dsp:cNvPr id="0" name=""/>
        <dsp:cNvSpPr/>
      </dsp:nvSpPr>
      <dsp:spPr>
        <a:xfrm rot="11880000">
          <a:off x="2413559" y="2954554"/>
          <a:ext cx="373315" cy="42468"/>
        </a:xfrm>
        <a:custGeom>
          <a:avLst/>
          <a:gdLst/>
          <a:ahLst/>
          <a:cxnLst/>
          <a:rect l="0" t="0" r="0" b="0"/>
          <a:pathLst>
            <a:path>
              <a:moveTo>
                <a:pt x="0" y="21234"/>
              </a:moveTo>
              <a:lnTo>
                <a:pt x="373315" y="21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590884" y="2966456"/>
        <a:ext cx="18665" cy="18665"/>
      </dsp:txXfrm>
    </dsp:sp>
    <dsp:sp modelId="{7421BC5B-A87A-D840-9E4E-59902A5FFCC1}">
      <dsp:nvSpPr>
        <dsp:cNvPr id="0" name=""/>
        <dsp:cNvSpPr/>
      </dsp:nvSpPr>
      <dsp:spPr>
        <a:xfrm>
          <a:off x="616187" y="1706073"/>
          <a:ext cx="1851825" cy="18518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rgbClr val="000000"/>
              </a:solidFill>
            </a:rPr>
            <a:t>Capacidad de comunicarse en el ámbito de la ciencia y de la profesión</a:t>
          </a:r>
          <a:endParaRPr lang="es-ES" sz="1400" b="1" i="1" kern="1200" dirty="0">
            <a:solidFill>
              <a:srgbClr val="000000"/>
            </a:solidFill>
          </a:endParaRPr>
        </a:p>
      </dsp:txBody>
      <dsp:txXfrm>
        <a:off x="887380" y="1977266"/>
        <a:ext cx="1309439" cy="1309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E2051-33F7-4E2B-AD35-D8CF64387929}">
      <dsp:nvSpPr>
        <dsp:cNvPr id="0" name=""/>
        <dsp:cNvSpPr/>
      </dsp:nvSpPr>
      <dsp:spPr>
        <a:xfrm>
          <a:off x="1919491" y="2628291"/>
          <a:ext cx="473470" cy="234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35" y="0"/>
              </a:lnTo>
              <a:lnTo>
                <a:pt x="236735" y="2348088"/>
              </a:lnTo>
              <a:lnTo>
                <a:pt x="473470" y="2348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2096342" y="3742452"/>
        <a:ext cx="119767" cy="119767"/>
      </dsp:txXfrm>
    </dsp:sp>
    <dsp:sp modelId="{E538093A-612E-4DE9-A042-8B5DE444D891}">
      <dsp:nvSpPr>
        <dsp:cNvPr id="0" name=""/>
        <dsp:cNvSpPr/>
      </dsp:nvSpPr>
      <dsp:spPr>
        <a:xfrm>
          <a:off x="1919491" y="2628291"/>
          <a:ext cx="473470" cy="1674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35" y="0"/>
              </a:lnTo>
              <a:lnTo>
                <a:pt x="236735" y="1674919"/>
              </a:lnTo>
              <a:lnTo>
                <a:pt x="473470" y="16749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112712" y="3422237"/>
        <a:ext cx="87027" cy="87027"/>
      </dsp:txXfrm>
    </dsp:sp>
    <dsp:sp modelId="{5E8AF26B-7085-468C-9DA5-71192780F5D2}">
      <dsp:nvSpPr>
        <dsp:cNvPr id="0" name=""/>
        <dsp:cNvSpPr/>
      </dsp:nvSpPr>
      <dsp:spPr>
        <a:xfrm>
          <a:off x="1919491" y="2628291"/>
          <a:ext cx="470629" cy="100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314" y="0"/>
              </a:lnTo>
              <a:lnTo>
                <a:pt x="235314" y="1009441"/>
              </a:lnTo>
              <a:lnTo>
                <a:pt x="470629" y="10094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26962" y="3105168"/>
        <a:ext cx="55688" cy="55688"/>
      </dsp:txXfrm>
    </dsp:sp>
    <dsp:sp modelId="{234C1070-E3D9-4DDB-A4B3-7C5718F419A7}">
      <dsp:nvSpPr>
        <dsp:cNvPr id="0" name=""/>
        <dsp:cNvSpPr/>
      </dsp:nvSpPr>
      <dsp:spPr>
        <a:xfrm>
          <a:off x="1919491" y="2628291"/>
          <a:ext cx="473470" cy="38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35" y="0"/>
              </a:lnTo>
              <a:lnTo>
                <a:pt x="236735" y="384485"/>
              </a:lnTo>
              <a:lnTo>
                <a:pt x="473470" y="3844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40978" y="2805286"/>
        <a:ext cx="30496" cy="30496"/>
      </dsp:txXfrm>
    </dsp:sp>
    <dsp:sp modelId="{968EDA8F-6152-4E55-9CEB-1AC8D3F0113E}">
      <dsp:nvSpPr>
        <dsp:cNvPr id="0" name=""/>
        <dsp:cNvSpPr/>
      </dsp:nvSpPr>
      <dsp:spPr>
        <a:xfrm>
          <a:off x="1919491" y="2480650"/>
          <a:ext cx="473470" cy="147641"/>
        </a:xfrm>
        <a:custGeom>
          <a:avLst/>
          <a:gdLst/>
          <a:ahLst/>
          <a:cxnLst/>
          <a:rect l="0" t="0" r="0" b="0"/>
          <a:pathLst>
            <a:path>
              <a:moveTo>
                <a:pt x="0" y="147641"/>
              </a:moveTo>
              <a:lnTo>
                <a:pt x="236735" y="147641"/>
              </a:lnTo>
              <a:lnTo>
                <a:pt x="236735" y="0"/>
              </a:lnTo>
              <a:lnTo>
                <a:pt x="47347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43827" y="2542072"/>
        <a:ext cx="24797" cy="24797"/>
      </dsp:txXfrm>
    </dsp:sp>
    <dsp:sp modelId="{547AF111-C24A-4013-A539-F13FB3F53330}">
      <dsp:nvSpPr>
        <dsp:cNvPr id="0" name=""/>
        <dsp:cNvSpPr/>
      </dsp:nvSpPr>
      <dsp:spPr>
        <a:xfrm>
          <a:off x="1919491" y="1961911"/>
          <a:ext cx="473470" cy="666380"/>
        </a:xfrm>
        <a:custGeom>
          <a:avLst/>
          <a:gdLst/>
          <a:ahLst/>
          <a:cxnLst/>
          <a:rect l="0" t="0" r="0" b="0"/>
          <a:pathLst>
            <a:path>
              <a:moveTo>
                <a:pt x="0" y="666380"/>
              </a:moveTo>
              <a:lnTo>
                <a:pt x="236735" y="666380"/>
              </a:lnTo>
              <a:lnTo>
                <a:pt x="236735" y="0"/>
              </a:lnTo>
              <a:lnTo>
                <a:pt x="47347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35790" y="2274665"/>
        <a:ext cx="40872" cy="40872"/>
      </dsp:txXfrm>
    </dsp:sp>
    <dsp:sp modelId="{BB0F0ECA-95E1-4642-9213-2A3EB39AA94D}">
      <dsp:nvSpPr>
        <dsp:cNvPr id="0" name=""/>
        <dsp:cNvSpPr/>
      </dsp:nvSpPr>
      <dsp:spPr>
        <a:xfrm>
          <a:off x="1919491" y="1390314"/>
          <a:ext cx="473470" cy="1237977"/>
        </a:xfrm>
        <a:custGeom>
          <a:avLst/>
          <a:gdLst/>
          <a:ahLst/>
          <a:cxnLst/>
          <a:rect l="0" t="0" r="0" b="0"/>
          <a:pathLst>
            <a:path>
              <a:moveTo>
                <a:pt x="0" y="1237977"/>
              </a:moveTo>
              <a:lnTo>
                <a:pt x="236735" y="1237977"/>
              </a:lnTo>
              <a:lnTo>
                <a:pt x="236735" y="0"/>
              </a:lnTo>
              <a:lnTo>
                <a:pt x="47347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23090" y="1976167"/>
        <a:ext cx="66271" cy="66271"/>
      </dsp:txXfrm>
    </dsp:sp>
    <dsp:sp modelId="{C8887E81-6681-4CDC-9E47-334FFED2C42E}">
      <dsp:nvSpPr>
        <dsp:cNvPr id="0" name=""/>
        <dsp:cNvSpPr/>
      </dsp:nvSpPr>
      <dsp:spPr>
        <a:xfrm>
          <a:off x="1919491" y="778372"/>
          <a:ext cx="473470" cy="1849919"/>
        </a:xfrm>
        <a:custGeom>
          <a:avLst/>
          <a:gdLst/>
          <a:ahLst/>
          <a:cxnLst/>
          <a:rect l="0" t="0" r="0" b="0"/>
          <a:pathLst>
            <a:path>
              <a:moveTo>
                <a:pt x="0" y="1849919"/>
              </a:moveTo>
              <a:lnTo>
                <a:pt x="236735" y="1849919"/>
              </a:lnTo>
              <a:lnTo>
                <a:pt x="236735" y="0"/>
              </a:lnTo>
              <a:lnTo>
                <a:pt x="47347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108487" y="1655593"/>
        <a:ext cx="95477" cy="95477"/>
      </dsp:txXfrm>
    </dsp:sp>
    <dsp:sp modelId="{2C476647-A093-425C-AF86-E00D41945D4F}">
      <dsp:nvSpPr>
        <dsp:cNvPr id="0" name=""/>
        <dsp:cNvSpPr/>
      </dsp:nvSpPr>
      <dsp:spPr>
        <a:xfrm>
          <a:off x="1919491" y="196281"/>
          <a:ext cx="473470" cy="2432010"/>
        </a:xfrm>
        <a:custGeom>
          <a:avLst/>
          <a:gdLst/>
          <a:ahLst/>
          <a:cxnLst/>
          <a:rect l="0" t="0" r="0" b="0"/>
          <a:pathLst>
            <a:path>
              <a:moveTo>
                <a:pt x="0" y="2432010"/>
              </a:moveTo>
              <a:lnTo>
                <a:pt x="236735" y="2432010"/>
              </a:lnTo>
              <a:lnTo>
                <a:pt x="236735" y="0"/>
              </a:lnTo>
              <a:lnTo>
                <a:pt x="47347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2094284" y="1350345"/>
        <a:ext cx="123883" cy="123883"/>
      </dsp:txXfrm>
    </dsp:sp>
    <dsp:sp modelId="{6D470B11-55E4-4842-8D7D-57B0F9134158}">
      <dsp:nvSpPr>
        <dsp:cNvPr id="0" name=""/>
        <dsp:cNvSpPr/>
      </dsp:nvSpPr>
      <dsp:spPr>
        <a:xfrm rot="16200000">
          <a:off x="-340737" y="2267415"/>
          <a:ext cx="3798703" cy="721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IDEAS Y REFLEXIONES GIRAN ENTORNO A:</a:t>
          </a:r>
          <a:endParaRPr lang="es-MX" sz="2400" kern="1200" dirty="0"/>
        </a:p>
      </dsp:txBody>
      <dsp:txXfrm>
        <a:off x="-340737" y="2267415"/>
        <a:ext cx="3798703" cy="721753"/>
      </dsp:txXfrm>
    </dsp:sp>
    <dsp:sp modelId="{5988AE8C-7F63-4861-AAAD-925049AEC91A}">
      <dsp:nvSpPr>
        <dsp:cNvPr id="0" name=""/>
        <dsp:cNvSpPr/>
      </dsp:nvSpPr>
      <dsp:spPr>
        <a:xfrm>
          <a:off x="2392961" y="462"/>
          <a:ext cx="4156241" cy="391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El currículo y su diseño</a:t>
          </a:r>
          <a:endParaRPr lang="es-MX" sz="2100" kern="1200" dirty="0"/>
        </a:p>
      </dsp:txBody>
      <dsp:txXfrm>
        <a:off x="2392961" y="462"/>
        <a:ext cx="4156241" cy="391637"/>
      </dsp:txXfrm>
    </dsp:sp>
    <dsp:sp modelId="{3A509688-F0F0-4539-8272-A12463E83272}">
      <dsp:nvSpPr>
        <dsp:cNvPr id="0" name=""/>
        <dsp:cNvSpPr/>
      </dsp:nvSpPr>
      <dsp:spPr>
        <a:xfrm>
          <a:off x="2392961" y="572539"/>
          <a:ext cx="4145990" cy="411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Su desarrollo y evaluación</a:t>
          </a:r>
          <a:endParaRPr lang="es-MX" sz="2100" kern="1200" dirty="0"/>
        </a:p>
      </dsp:txBody>
      <dsp:txXfrm>
        <a:off x="2392961" y="572539"/>
        <a:ext cx="4145990" cy="411666"/>
      </dsp:txXfrm>
    </dsp:sp>
    <dsp:sp modelId="{09629498-1BBE-4C15-BEAB-3EA1A5C841E9}">
      <dsp:nvSpPr>
        <dsp:cNvPr id="0" name=""/>
        <dsp:cNvSpPr/>
      </dsp:nvSpPr>
      <dsp:spPr>
        <a:xfrm>
          <a:off x="2392961" y="1164644"/>
          <a:ext cx="4119026" cy="4513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La instrucción y la educación</a:t>
          </a:r>
          <a:endParaRPr lang="es-MX" sz="2100" kern="1200" dirty="0"/>
        </a:p>
      </dsp:txBody>
      <dsp:txXfrm>
        <a:off x="2392961" y="1164644"/>
        <a:ext cx="4119026" cy="451341"/>
      </dsp:txXfrm>
    </dsp:sp>
    <dsp:sp modelId="{3565E012-015E-4907-8779-615F5E922C18}">
      <dsp:nvSpPr>
        <dsp:cNvPr id="0" name=""/>
        <dsp:cNvSpPr/>
      </dsp:nvSpPr>
      <dsp:spPr>
        <a:xfrm>
          <a:off x="2392961" y="1796424"/>
          <a:ext cx="4072839" cy="330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La enseñanza y el aprendizaje</a:t>
          </a:r>
          <a:endParaRPr lang="es-MX" sz="2100" kern="1200" dirty="0"/>
        </a:p>
      </dsp:txBody>
      <dsp:txXfrm>
        <a:off x="2392961" y="1796424"/>
        <a:ext cx="4072839" cy="330974"/>
      </dsp:txXfrm>
    </dsp:sp>
    <dsp:sp modelId="{715AC526-FEC7-48F3-A878-02E9DF2B0546}">
      <dsp:nvSpPr>
        <dsp:cNvPr id="0" name=""/>
        <dsp:cNvSpPr/>
      </dsp:nvSpPr>
      <dsp:spPr>
        <a:xfrm>
          <a:off x="2392961" y="2307836"/>
          <a:ext cx="4126033" cy="345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Los maestros y alumnos</a:t>
          </a:r>
          <a:endParaRPr lang="es-MX" sz="2100" kern="1200" dirty="0"/>
        </a:p>
      </dsp:txBody>
      <dsp:txXfrm>
        <a:off x="2392961" y="2307836"/>
        <a:ext cx="4126033" cy="345626"/>
      </dsp:txXfrm>
    </dsp:sp>
    <dsp:sp modelId="{6E69B0D7-EAAB-498B-BA36-2CF1A1D5B43A}">
      <dsp:nvSpPr>
        <dsp:cNvPr id="0" name=""/>
        <dsp:cNvSpPr/>
      </dsp:nvSpPr>
      <dsp:spPr>
        <a:xfrm>
          <a:off x="2392961" y="2792985"/>
          <a:ext cx="4186164" cy="439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Los fines y las estrategias</a:t>
          </a:r>
          <a:endParaRPr lang="es-MX" sz="2400" kern="1200" dirty="0"/>
        </a:p>
      </dsp:txBody>
      <dsp:txXfrm>
        <a:off x="2392961" y="2792985"/>
        <a:ext cx="4186164" cy="439584"/>
      </dsp:txXfrm>
    </dsp:sp>
    <dsp:sp modelId="{1125D46C-93EE-49C5-AB3E-430CA225C0AE}">
      <dsp:nvSpPr>
        <dsp:cNvPr id="0" name=""/>
        <dsp:cNvSpPr/>
      </dsp:nvSpPr>
      <dsp:spPr>
        <a:xfrm>
          <a:off x="2390120" y="3409803"/>
          <a:ext cx="4043200" cy="4558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Los objetivos y las competencias</a:t>
          </a:r>
          <a:endParaRPr lang="es-MX" sz="2100" kern="1200" dirty="0"/>
        </a:p>
      </dsp:txBody>
      <dsp:txXfrm>
        <a:off x="2390120" y="3409803"/>
        <a:ext cx="4043200" cy="455859"/>
      </dsp:txXfrm>
    </dsp:sp>
    <dsp:sp modelId="{C75390A5-257B-438E-94F4-20F28D903D3C}">
      <dsp:nvSpPr>
        <dsp:cNvPr id="0" name=""/>
        <dsp:cNvSpPr/>
      </dsp:nvSpPr>
      <dsp:spPr>
        <a:xfrm>
          <a:off x="2392961" y="4090222"/>
          <a:ext cx="4119121" cy="4259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La teoría y la práctica</a:t>
          </a:r>
          <a:endParaRPr lang="es-MX" sz="2100" kern="1200" dirty="0"/>
        </a:p>
      </dsp:txBody>
      <dsp:txXfrm>
        <a:off x="2392961" y="4090222"/>
        <a:ext cx="4119121" cy="425978"/>
      </dsp:txXfrm>
    </dsp:sp>
    <dsp:sp modelId="{1606199F-7838-4173-919C-15A6A4D96012}">
      <dsp:nvSpPr>
        <dsp:cNvPr id="0" name=""/>
        <dsp:cNvSpPr/>
      </dsp:nvSpPr>
      <dsp:spPr>
        <a:xfrm>
          <a:off x="2392961" y="4696639"/>
          <a:ext cx="3972440" cy="5594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El saber qué y el saber hacer, etc.</a:t>
          </a:r>
          <a:endParaRPr lang="es-MX" sz="2100" kern="1200" dirty="0"/>
        </a:p>
      </dsp:txBody>
      <dsp:txXfrm>
        <a:off x="2392961" y="4696639"/>
        <a:ext cx="3972440" cy="559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8D2BB-3346-4287-BE7F-062FBD4C3709}">
      <dsp:nvSpPr>
        <dsp:cNvPr id="0" name=""/>
        <dsp:cNvSpPr/>
      </dsp:nvSpPr>
      <dsp:spPr>
        <a:xfrm>
          <a:off x="3248" y="1665956"/>
          <a:ext cx="1953498" cy="7668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i="1" kern="1200" dirty="0" smtClean="0">
              <a:solidFill>
                <a:srgbClr val="000000"/>
              </a:solidFill>
            </a:rPr>
            <a:t>¿Son posibles los cambios?</a:t>
          </a:r>
          <a:endParaRPr lang="es-MX" sz="1100" kern="1200" dirty="0">
            <a:solidFill>
              <a:srgbClr val="000000"/>
            </a:solidFill>
          </a:endParaRPr>
        </a:p>
      </dsp:txBody>
      <dsp:txXfrm>
        <a:off x="3248" y="1665956"/>
        <a:ext cx="1953498" cy="766880"/>
      </dsp:txXfrm>
    </dsp:sp>
    <dsp:sp modelId="{3DF908E0-EFAC-4010-BDCB-EB733DC59438}">
      <dsp:nvSpPr>
        <dsp:cNvPr id="0" name=""/>
        <dsp:cNvSpPr/>
      </dsp:nvSpPr>
      <dsp:spPr>
        <a:xfrm>
          <a:off x="3248" y="2432837"/>
          <a:ext cx="1953498" cy="23099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Se recomienda utilizar estrategias metodológicas para abordar la investigación en (y del) cambio, que puedan combinar distintos enfoques a fin de indagar en el cambio educativo tanto a nivel micro como a nivel estructural, tanto en los individuos como en la gestión institucional</a:t>
          </a:r>
          <a:endParaRPr lang="es-MX" sz="1200" kern="1200" dirty="0"/>
        </a:p>
      </dsp:txBody>
      <dsp:txXfrm>
        <a:off x="3248" y="2432837"/>
        <a:ext cx="1953498" cy="2309917"/>
      </dsp:txXfrm>
    </dsp:sp>
    <dsp:sp modelId="{3315E7FA-E464-4A26-BE9F-08DB2350CFC3}">
      <dsp:nvSpPr>
        <dsp:cNvPr id="0" name=""/>
        <dsp:cNvSpPr/>
      </dsp:nvSpPr>
      <dsp:spPr>
        <a:xfrm>
          <a:off x="2230236" y="1665956"/>
          <a:ext cx="1953498" cy="766880"/>
        </a:xfrm>
        <a:prstGeom prst="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379119"/>
              <a:satOff val="-1563"/>
              <a:lumOff val="-32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 </a:t>
          </a:r>
          <a:r>
            <a:rPr lang="es-MX" sz="1200" b="1" i="1" kern="1200" dirty="0" smtClean="0">
              <a:solidFill>
                <a:srgbClr val="000000"/>
              </a:solidFill>
            </a:rPr>
            <a:t>El currículo y el cambio</a:t>
          </a:r>
          <a:endParaRPr lang="es-MX" sz="1100" b="1" i="1" kern="1200" dirty="0">
            <a:solidFill>
              <a:srgbClr val="000000"/>
            </a:solidFill>
          </a:endParaRPr>
        </a:p>
      </dsp:txBody>
      <dsp:txXfrm>
        <a:off x="2230236" y="1665956"/>
        <a:ext cx="1953498" cy="766880"/>
      </dsp:txXfrm>
    </dsp:sp>
    <dsp:sp modelId="{5D53EA45-DBE5-4323-9D9F-5CA7BB5F54C1}">
      <dsp:nvSpPr>
        <dsp:cNvPr id="0" name=""/>
        <dsp:cNvSpPr/>
      </dsp:nvSpPr>
      <dsp:spPr>
        <a:xfrm>
          <a:off x="2230236" y="2432837"/>
          <a:ext cx="1953498" cy="2309917"/>
        </a:xfrm>
        <a:prstGeom prst="rect">
          <a:avLst/>
        </a:prstGeom>
        <a:solidFill>
          <a:schemeClr val="accent3">
            <a:tint val="40000"/>
            <a:alpha val="90000"/>
            <a:hueOff val="-644118"/>
            <a:satOff val="-2609"/>
            <a:lumOff val="-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cambios importantes a nivel económico, cultural y político-social. El currículo es un producto de la historia humana y social, por lo tanto cambia.</a:t>
          </a:r>
          <a:endParaRPr lang="es-MX" sz="1400" kern="1200" dirty="0"/>
        </a:p>
      </dsp:txBody>
      <dsp:txXfrm>
        <a:off x="2230236" y="2432837"/>
        <a:ext cx="1953498" cy="2309917"/>
      </dsp:txXfrm>
    </dsp:sp>
    <dsp:sp modelId="{47AA974D-FDBC-4958-B8B7-197A4077EF86}">
      <dsp:nvSpPr>
        <dsp:cNvPr id="0" name=""/>
        <dsp:cNvSpPr/>
      </dsp:nvSpPr>
      <dsp:spPr>
        <a:xfrm>
          <a:off x="4457224" y="1665956"/>
          <a:ext cx="1953498" cy="766880"/>
        </a:xfrm>
        <a:prstGeom prst="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758238"/>
              <a:satOff val="-3126"/>
              <a:lumOff val="-65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i="1" kern="1200" dirty="0" smtClean="0">
              <a:solidFill>
                <a:srgbClr val="000000"/>
              </a:solidFill>
            </a:rPr>
            <a:t>Algunas propuestas para repensar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i="1" kern="1200" dirty="0" smtClean="0">
              <a:solidFill>
                <a:srgbClr val="000000"/>
              </a:solidFill>
            </a:rPr>
            <a:t>el diseño y la gestión curricular</a:t>
          </a:r>
          <a:endParaRPr lang="es-MX" sz="1100" kern="1200" dirty="0">
            <a:solidFill>
              <a:srgbClr val="000000"/>
            </a:solidFill>
          </a:endParaRPr>
        </a:p>
      </dsp:txBody>
      <dsp:txXfrm>
        <a:off x="4457224" y="1665956"/>
        <a:ext cx="1953498" cy="766880"/>
      </dsp:txXfrm>
    </dsp:sp>
    <dsp:sp modelId="{EB2AA971-4867-4E15-80AE-C251006F75DB}">
      <dsp:nvSpPr>
        <dsp:cNvPr id="0" name=""/>
        <dsp:cNvSpPr/>
      </dsp:nvSpPr>
      <dsp:spPr>
        <a:xfrm>
          <a:off x="4457224" y="2432837"/>
          <a:ext cx="1953498" cy="2309917"/>
        </a:xfrm>
        <a:prstGeom prst="rect">
          <a:avLst/>
        </a:prstGeom>
        <a:solidFill>
          <a:schemeClr val="accent3">
            <a:tint val="40000"/>
            <a:alpha val="90000"/>
            <a:hueOff val="-1288236"/>
            <a:satOff val="-5218"/>
            <a:lumOff val="-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racionalidad técnica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y la racionalidad práctica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enfoque multidisciplinario,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enfoque interdisciplinario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enfoques </a:t>
          </a:r>
          <a:r>
            <a:rPr lang="es-MX" sz="1400" kern="1200" dirty="0" err="1" smtClean="0"/>
            <a:t>multi</a:t>
          </a:r>
          <a:r>
            <a:rPr lang="es-MX" sz="1400" kern="1200" dirty="0" smtClean="0"/>
            <a:t>, inter y </a:t>
          </a:r>
          <a:r>
            <a:rPr lang="es-MX" sz="1400" kern="1200" dirty="0" err="1" smtClean="0"/>
            <a:t>transdisciplinarios</a:t>
          </a:r>
          <a:r>
            <a:rPr lang="es-MX" sz="1400" kern="1200" dirty="0" smtClean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La gestión curricular</a:t>
          </a:r>
        </a:p>
      </dsp:txBody>
      <dsp:txXfrm>
        <a:off x="4457224" y="2432837"/>
        <a:ext cx="1953498" cy="2309917"/>
      </dsp:txXfrm>
    </dsp:sp>
    <dsp:sp modelId="{DEBD8037-FD9E-42E1-9A23-DE7A09907E86}">
      <dsp:nvSpPr>
        <dsp:cNvPr id="0" name=""/>
        <dsp:cNvSpPr/>
      </dsp:nvSpPr>
      <dsp:spPr>
        <a:xfrm>
          <a:off x="6684212" y="1665956"/>
          <a:ext cx="1953498" cy="766880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1" kern="1200" dirty="0" smtClean="0">
              <a:solidFill>
                <a:srgbClr val="000000"/>
              </a:solidFill>
            </a:rPr>
            <a:t>El currículo en la universidad: Visiones para integrar acciones</a:t>
          </a:r>
          <a:endParaRPr lang="es-MX" sz="1200" kern="1200" dirty="0">
            <a:solidFill>
              <a:srgbClr val="000000"/>
            </a:solidFill>
          </a:endParaRPr>
        </a:p>
      </dsp:txBody>
      <dsp:txXfrm>
        <a:off x="6684212" y="1665956"/>
        <a:ext cx="1953498" cy="766880"/>
      </dsp:txXfrm>
    </dsp:sp>
    <dsp:sp modelId="{F4A611C1-59C9-45DE-8D1C-D37EB31017F4}">
      <dsp:nvSpPr>
        <dsp:cNvPr id="0" name=""/>
        <dsp:cNvSpPr/>
      </dsp:nvSpPr>
      <dsp:spPr>
        <a:xfrm>
          <a:off x="6684212" y="2432837"/>
          <a:ext cx="1953498" cy="2309917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integración del conocimiento, disminuir la fragmentación curricular.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Relación entre teoría y Práctica.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Investigación educativa.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“</a:t>
          </a:r>
          <a:r>
            <a:rPr lang="es-MX" sz="1100" kern="1200" dirty="0" err="1" smtClean="0"/>
            <a:t>reculturación</a:t>
          </a:r>
          <a:r>
            <a:rPr lang="es-MX" sz="1100" kern="1200" dirty="0" smtClean="0"/>
            <a:t>” de los Docentes.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Aprendizaje y autodirección de los alumnos</a:t>
          </a:r>
        </a:p>
      </dsp:txBody>
      <dsp:txXfrm>
        <a:off x="6684212" y="2432837"/>
        <a:ext cx="1953498" cy="2309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F838-CF2C-A04A-88C2-606EAB1CFC0E}" type="datetimeFigureOut">
              <a:rPr lang="es-ES" smtClean="0"/>
              <a:t>28/04/2016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5672-1B84-C046-ADB3-FD63370EBA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5672-1B84-C046-ADB3-FD63370EBA6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4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D534F-C84D-4FE9-A6A5-57FC36803DDC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64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ABE1CB-E062-45A9-A70A-7BE822577306}" type="datetimeFigureOut">
              <a:rPr lang="es-MX" smtClean="0"/>
              <a:pPr/>
              <a:t>28/04/2016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24610A-5C3B-4473-8A61-DD3D2DFDF001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slide" Target="slide8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6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slide" Target="slide16.xml"/><Relationship Id="rId5" Type="http://schemas.openxmlformats.org/officeDocument/2006/relationships/diagramQuickStyle" Target="../diagrams/quickStyle4.xml"/><Relationship Id="rId10" Type="http://schemas.openxmlformats.org/officeDocument/2006/relationships/slide" Target="slide11.xml"/><Relationship Id="rId4" Type="http://schemas.openxmlformats.org/officeDocument/2006/relationships/diagramLayout" Target="../diagrams/layout4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8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5856" y="4581128"/>
            <a:ext cx="6059016" cy="185356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Israel Antonio Gomez Molina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23528" y="105273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600" b="1" dirty="0">
                <a:latin typeface="BatangChe" pitchFamily="49" charset="-127"/>
                <a:ea typeface="BatangChe" pitchFamily="49" charset="-127"/>
              </a:rPr>
              <a:t>INNOVACIÓN CURRICULAR EN INSTITUCIONES DE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36829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921205663"/>
              </p:ext>
            </p:extLst>
          </p:nvPr>
        </p:nvGraphicFramePr>
        <p:xfrm>
          <a:off x="683568" y="1844824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467544" y="284485"/>
            <a:ext cx="8208912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Tendencias para contextualizar la formación de profesionales</a:t>
            </a:r>
          </a:p>
          <a:p>
            <a:pPr algn="ctr"/>
            <a:r>
              <a:rPr lang="es-ES" sz="2400" dirty="0" smtClean="0"/>
              <a:t>(CRES : Conferencia regional de Educación Superior</a:t>
            </a:r>
            <a:endParaRPr lang="es-MX" sz="2200" dirty="0"/>
          </a:p>
        </p:txBody>
      </p:sp>
      <p:sp>
        <p:nvSpPr>
          <p:cNvPr id="2" name="Botón de acción: Hacia atrás o Anterior 1">
            <a:hlinkClick r:id="rId7" action="ppaction://hlinksldjump" highlightClick="1"/>
          </p:cNvPr>
          <p:cNvSpPr/>
          <p:nvPr/>
        </p:nvSpPr>
        <p:spPr>
          <a:xfrm>
            <a:off x="8388424" y="6237312"/>
            <a:ext cx="576064" cy="432048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6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0730223"/>
              </p:ext>
            </p:extLst>
          </p:nvPr>
        </p:nvGraphicFramePr>
        <p:xfrm>
          <a:off x="611560" y="260648"/>
          <a:ext cx="78488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-4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4000"/>
            <a:ext cx="9144000" cy="6328783"/>
          </a:xfrm>
          <a:prstGeom prst="rect">
            <a:avLst/>
          </a:prstGeom>
          <a:effectLst/>
        </p:spPr>
      </p:pic>
      <p:sp>
        <p:nvSpPr>
          <p:cNvPr id="5" name="CuadroTexto 4"/>
          <p:cNvSpPr txBox="1"/>
          <p:nvPr/>
        </p:nvSpPr>
        <p:spPr>
          <a:xfrm>
            <a:off x="6588224" y="404664"/>
            <a:ext cx="172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ANUIES (2007)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-4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052736"/>
            <a:ext cx="7894540" cy="53414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DE LA UNACH</a:t>
            </a:r>
          </a:p>
          <a:p>
            <a:r>
              <a:rPr lang="es-ES" dirty="0"/>
              <a:t>Gloria Guadalupe Andrade Reyes</a:t>
            </a:r>
          </a:p>
          <a:p>
            <a:r>
              <a:rPr lang="es-ES" dirty="0"/>
              <a:t>Gloria Guadalupe Durán Damián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-4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484784"/>
            <a:ext cx="8025358" cy="46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8380"/>
            <a:ext cx="7473648" cy="53622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3608" y="54868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aseline="30000" dirty="0" smtClean="0"/>
              <a:t>Modelo de formación universitaria (2007)</a:t>
            </a:r>
            <a:endParaRPr lang="es-ES" sz="2000" baseline="30000" dirty="0" smtClean="0"/>
          </a:p>
          <a:p>
            <a:r>
              <a:rPr lang="es-ES" sz="2800" baseline="30000" dirty="0" smtClean="0"/>
              <a:t>Luz </a:t>
            </a:r>
            <a:r>
              <a:rPr lang="es-ES" sz="2800" baseline="30000" dirty="0"/>
              <a:t>María Nieto </a:t>
            </a:r>
            <a:r>
              <a:rPr lang="es-ES" sz="2800" baseline="30000" dirty="0" err="1"/>
              <a:t>Caraveo</a:t>
            </a:r>
            <a:r>
              <a:rPr lang="es-ES" sz="2800" baseline="30000" dirty="0"/>
              <a:t> y Norma Jiménez </a:t>
            </a:r>
            <a:r>
              <a:rPr lang="es-ES" sz="2800" baseline="30000" dirty="0" err="1" smtClean="0"/>
              <a:t>Trápaga</a:t>
            </a:r>
            <a:endParaRPr lang="es-ES" sz="2800" baseline="30000" dirty="0" smtClean="0"/>
          </a:p>
          <a:p>
            <a:r>
              <a:rPr lang="es-ES" sz="2800" baseline="30000" dirty="0" smtClean="0"/>
              <a:t>UASLP</a:t>
            </a:r>
            <a:endParaRPr lang="es-ES" sz="2800" baseline="30000" dirty="0"/>
          </a:p>
        </p:txBody>
      </p:sp>
      <p:sp>
        <p:nvSpPr>
          <p:cNvPr id="6" name="Botón de acción: Hacia atrás o Anterior 5">
            <a:hlinkClick r:id="rId3" action="ppaction://hlinksldjump" highlightClick="1"/>
          </p:cNvPr>
          <p:cNvSpPr/>
          <p:nvPr/>
        </p:nvSpPr>
        <p:spPr>
          <a:xfrm>
            <a:off x="8532249" y="6021288"/>
            <a:ext cx="576064" cy="504056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0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404664"/>
            <a:ext cx="62464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sobre el </a:t>
            </a:r>
            <a:r>
              <a:rPr lang="es-MX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y </a:t>
            </a:r>
            <a:r>
              <a:rPr lang="es-MX" sz="20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gestión </a:t>
            </a:r>
            <a:r>
              <a:rPr lang="es-MX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</a:t>
            </a:r>
            <a:endParaRPr lang="es-MX" sz="2000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69432200"/>
              </p:ext>
            </p:extLst>
          </p:nvPr>
        </p:nvGraphicFramePr>
        <p:xfrm>
          <a:off x="611560" y="1124744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9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923928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7804681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6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04664"/>
            <a:ext cx="734481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implementación de la política educativa sobre innovación curricular: experiencias de las IES de la Región Centro–Sur</a:t>
            </a:r>
            <a:endParaRPr lang="es-MX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301840"/>
            <a:ext cx="3456384" cy="163121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En el caso de la Benemérita </a:t>
            </a:r>
            <a:r>
              <a:rPr lang="es-MX" sz="2000" dirty="0" smtClean="0"/>
              <a:t>Universidad Autónoma </a:t>
            </a:r>
            <a:r>
              <a:rPr lang="es-MX" sz="2000" dirty="0"/>
              <a:t>de Puebla (</a:t>
            </a:r>
            <a:r>
              <a:rPr lang="es-MX" sz="2000" dirty="0" err="1"/>
              <a:t>buap</a:t>
            </a:r>
            <a:r>
              <a:rPr lang="es-MX" sz="2000" dirty="0"/>
              <a:t>) se establece “la</a:t>
            </a:r>
          </a:p>
          <a:p>
            <a:r>
              <a:rPr lang="es-MX" sz="2000" dirty="0"/>
              <a:t>formación integral y pertinente del estudiante”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53744" y="2178730"/>
            <a:ext cx="4139952" cy="17543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El </a:t>
            </a:r>
            <a:r>
              <a:rPr lang="es-MX" dirty="0"/>
              <a:t>Sistema Nacional de Educación</a:t>
            </a:r>
          </a:p>
          <a:p>
            <a:r>
              <a:rPr lang="es-MX" dirty="0"/>
              <a:t>Superior Tecnológica (</a:t>
            </a:r>
            <a:r>
              <a:rPr lang="es-MX" dirty="0" err="1"/>
              <a:t>snest</a:t>
            </a:r>
            <a:r>
              <a:rPr lang="es-MX" dirty="0"/>
              <a:t>), el Modelo </a:t>
            </a:r>
            <a:r>
              <a:rPr lang="es-MX" dirty="0" smtClean="0"/>
              <a:t>Educativo. su </a:t>
            </a:r>
            <a:r>
              <a:rPr lang="es-MX" dirty="0"/>
              <a:t>modelo educativo </a:t>
            </a:r>
            <a:r>
              <a:rPr lang="es-MX" dirty="0" smtClean="0"/>
              <a:t>se </a:t>
            </a:r>
            <a:r>
              <a:rPr lang="es-MX" dirty="0"/>
              <a:t>enfoca al </a:t>
            </a:r>
            <a:r>
              <a:rPr lang="es-MX" dirty="0" smtClean="0"/>
              <a:t>ser humano </a:t>
            </a:r>
            <a:r>
              <a:rPr lang="es-MX" dirty="0"/>
              <a:t>y todas sus estrategias educativas se centran</a:t>
            </a:r>
          </a:p>
          <a:p>
            <a:r>
              <a:rPr lang="es-MX" dirty="0"/>
              <a:t>en el aprendizaje.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41329" y="4355812"/>
            <a:ext cx="23775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paradigma humanista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4904000"/>
            <a:ext cx="77768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/>
              <a:t>El intercambio de </a:t>
            </a:r>
            <a:r>
              <a:rPr lang="es-MX" dirty="0" smtClean="0"/>
              <a:t>experiencias entre </a:t>
            </a:r>
            <a:r>
              <a:rPr lang="es-MX" dirty="0"/>
              <a:t>las instituciones ha permitido que, a</a:t>
            </a:r>
          </a:p>
          <a:p>
            <a:pPr algn="just"/>
            <a:r>
              <a:rPr lang="es-MX" dirty="0"/>
              <a:t>través del diálogo y la reflexión conjunta, se </a:t>
            </a:r>
            <a:r>
              <a:rPr lang="es-MX" dirty="0" smtClean="0"/>
              <a:t>identificaran similitudes </a:t>
            </a:r>
            <a:r>
              <a:rPr lang="es-MX" dirty="0"/>
              <a:t>entre los aspectos que </a:t>
            </a:r>
            <a:r>
              <a:rPr lang="es-MX" dirty="0" smtClean="0"/>
              <a:t>requieren de </a:t>
            </a:r>
            <a:r>
              <a:rPr lang="es-MX" dirty="0"/>
              <a:t>una transformación progresiva. Así, </a:t>
            </a:r>
            <a:r>
              <a:rPr lang="es-MX" dirty="0" smtClean="0"/>
              <a:t>obedeciendo a </a:t>
            </a:r>
            <a:r>
              <a:rPr lang="es-MX" dirty="0"/>
              <a:t>las necesidades del contexto, las </a:t>
            </a:r>
            <a:r>
              <a:rPr lang="es-MX" dirty="0" smtClean="0"/>
              <a:t>modificaciones sugeridas </a:t>
            </a:r>
            <a:r>
              <a:rPr lang="es-MX" dirty="0"/>
              <a:t>se presentan de forma gradual</a:t>
            </a:r>
          </a:p>
        </p:txBody>
      </p:sp>
    </p:spTree>
    <p:extLst>
      <p:ext uri="{BB962C8B-B14F-4D97-AF65-F5344CB8AC3E}">
        <p14:creationId xmlns:p14="http://schemas.microsoft.com/office/powerpoint/2010/main" val="14925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332656"/>
            <a:ext cx="6408712" cy="101566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/>
              <a:t>Escenarios institucionales y </a:t>
            </a:r>
            <a:r>
              <a:rPr lang="es-MX" sz="2000" b="1" dirty="0" smtClean="0"/>
              <a:t>experiencias de </a:t>
            </a:r>
            <a:r>
              <a:rPr lang="es-MX" sz="2000" b="1" dirty="0"/>
              <a:t>reforma e </a:t>
            </a:r>
            <a:r>
              <a:rPr lang="es-MX" sz="2000" b="1" dirty="0" smtClean="0"/>
              <a:t>innovación curricular </a:t>
            </a:r>
            <a:r>
              <a:rPr lang="es-MX" sz="2000" b="1" dirty="0"/>
              <a:t>en las </a:t>
            </a:r>
            <a:r>
              <a:rPr lang="es-MX" sz="2000" b="1" dirty="0" smtClean="0"/>
              <a:t>IES de </a:t>
            </a:r>
            <a:r>
              <a:rPr lang="es-MX" sz="2000" b="1" dirty="0"/>
              <a:t>la Región Noreste de la </a:t>
            </a:r>
            <a:r>
              <a:rPr lang="es-MX" sz="2000" b="1" dirty="0" err="1"/>
              <a:t>cominaic</a:t>
            </a:r>
            <a:endParaRPr lang="es-MX" sz="2000" dirty="0"/>
          </a:p>
        </p:txBody>
      </p:sp>
      <p:sp>
        <p:nvSpPr>
          <p:cNvPr id="3" name="2 Rectángulo"/>
          <p:cNvSpPr/>
          <p:nvPr/>
        </p:nvSpPr>
        <p:spPr>
          <a:xfrm>
            <a:off x="323528" y="2459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90695017"/>
              </p:ext>
            </p:extLst>
          </p:nvPr>
        </p:nvGraphicFramePr>
        <p:xfrm>
          <a:off x="107504" y="332656"/>
          <a:ext cx="8856984" cy="6264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6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s-MX" dirty="0" smtClean="0"/>
          </a:p>
          <a:p>
            <a:pPr algn="ctr">
              <a:buNone/>
            </a:pPr>
            <a:r>
              <a:rPr lang="es-MX" sz="4000" b="1" dirty="0" smtClean="0">
                <a:latin typeface="BatangChe" pitchFamily="49" charset="-127"/>
                <a:ea typeface="BatangChe" pitchFamily="49" charset="-127"/>
              </a:rPr>
              <a:t>INNOVACIÓN CURRICULAR EN INSTITUCIONES DE EDUCACIÓN SUPERIOR</a:t>
            </a:r>
          </a:p>
          <a:p>
            <a:pPr algn="ctr">
              <a:buNone/>
            </a:pPr>
            <a:endParaRPr lang="es-MX" dirty="0"/>
          </a:p>
          <a:p>
            <a:pPr algn="ctr">
              <a:buNone/>
            </a:pPr>
            <a:r>
              <a:rPr lang="es-MX" b="1" dirty="0" smtClean="0">
                <a:latin typeface="BatangChe" pitchFamily="49" charset="-127"/>
                <a:ea typeface="BatangChe" pitchFamily="49" charset="-127"/>
              </a:rPr>
              <a:t>Pautas y Procesos para su Diseño y Gestión</a:t>
            </a:r>
          </a:p>
          <a:p>
            <a:pPr algn="r">
              <a:buNone/>
            </a:pPr>
            <a:endParaRPr lang="es-MX" dirty="0" smtClean="0">
              <a:latin typeface="BatangChe" pitchFamily="49" charset="-127"/>
              <a:ea typeface="BatangChe" pitchFamily="49" charset="-127"/>
            </a:endParaRPr>
          </a:p>
          <a:p>
            <a:pPr algn="r">
              <a:buNone/>
            </a:pPr>
            <a:endParaRPr lang="es-MX" dirty="0" smtClean="0">
              <a:latin typeface="BatangChe" pitchFamily="49" charset="-127"/>
              <a:ea typeface="BatangChe" pitchFamily="49" charset="-127"/>
            </a:endParaRPr>
          </a:p>
          <a:p>
            <a:pPr algn="r">
              <a:buNone/>
            </a:pPr>
            <a:r>
              <a:rPr lang="es-MX" sz="2800" dirty="0" smtClean="0">
                <a:ea typeface="BatangChe" pitchFamily="49" charset="-127"/>
              </a:rPr>
              <a:t>Compilado por:  </a:t>
            </a:r>
          </a:p>
          <a:p>
            <a:pPr algn="r">
              <a:buNone/>
            </a:pPr>
            <a:r>
              <a:rPr lang="es-MX" sz="2800" dirty="0" smtClean="0">
                <a:ea typeface="BatangChe" pitchFamily="49" charset="-127"/>
              </a:rPr>
              <a:t>Lourdes Medina Cueva</a:t>
            </a:r>
          </a:p>
          <a:p>
            <a:pPr algn="r">
              <a:buNone/>
            </a:pPr>
            <a:r>
              <a:rPr lang="es-MX" sz="2800" dirty="0" smtClean="0">
                <a:ea typeface="BatangChe" pitchFamily="49" charset="-127"/>
              </a:rPr>
              <a:t>Laura Leticia Guzmán Hernández</a:t>
            </a:r>
            <a:endParaRPr lang="es-MX" sz="2800" dirty="0">
              <a:ea typeface="BatangChe" pitchFamily="49" charset="-12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6371">
            <a:off x="819355" y="3916784"/>
            <a:ext cx="1858643" cy="247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06285724"/>
              </p:ext>
            </p:extLst>
          </p:nvPr>
        </p:nvGraphicFramePr>
        <p:xfrm>
          <a:off x="611560" y="260648"/>
          <a:ext cx="78488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516216" y="5733256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i="1" dirty="0" smtClean="0"/>
              <a:t>Algunos avances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93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87857118"/>
              </p:ext>
            </p:extLst>
          </p:nvPr>
        </p:nvGraphicFramePr>
        <p:xfrm>
          <a:off x="683568" y="126876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467544" y="284485"/>
            <a:ext cx="8208912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200" b="1" dirty="0"/>
              <a:t>Reforma </a:t>
            </a:r>
            <a:r>
              <a:rPr lang="es-MX" sz="2200" b="1" dirty="0" smtClean="0"/>
              <a:t>curricular </a:t>
            </a:r>
            <a:r>
              <a:rPr lang="es-MX" sz="2200" b="1" dirty="0"/>
              <a:t>de la </a:t>
            </a:r>
            <a:r>
              <a:rPr lang="es-MX" sz="2200" b="1" dirty="0" smtClean="0"/>
              <a:t>Universidad Autónoma </a:t>
            </a:r>
            <a:r>
              <a:rPr lang="es-MX" sz="2200" b="1" dirty="0"/>
              <a:t>del Estado de Hidalgo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9487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04664"/>
            <a:ext cx="705678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Evaluación </a:t>
            </a:r>
            <a:r>
              <a:rPr lang="es-MX" sz="2000" b="1" dirty="0"/>
              <a:t>del </a:t>
            </a:r>
            <a:r>
              <a:rPr lang="es-MX" sz="2000" b="1" dirty="0" smtClean="0"/>
              <a:t>desarrollo curricular del </a:t>
            </a:r>
            <a:r>
              <a:rPr lang="es-MX" sz="2000" b="1" dirty="0"/>
              <a:t>Centro Universitario de </a:t>
            </a:r>
            <a:r>
              <a:rPr lang="es-MX" sz="2000" b="1" dirty="0" smtClean="0"/>
              <a:t>Ciencias de </a:t>
            </a:r>
            <a:r>
              <a:rPr lang="es-MX" sz="2000" b="1" dirty="0"/>
              <a:t>la Salud de la Universidad de </a:t>
            </a:r>
            <a:r>
              <a:rPr lang="es-MX" sz="2000" b="1" dirty="0" smtClean="0"/>
              <a:t>Guadalajara</a:t>
            </a:r>
            <a:endParaRPr lang="es-MX" sz="20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00700370"/>
              </p:ext>
            </p:extLst>
          </p:nvPr>
        </p:nvGraphicFramePr>
        <p:xfrm>
          <a:off x="1524000" y="1397000"/>
          <a:ext cx="64323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5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0023" y="764704"/>
            <a:ext cx="8424936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/>
              <a:t>La redefinición del rol </a:t>
            </a:r>
            <a:r>
              <a:rPr lang="es-MX" sz="2000" b="1" dirty="0" smtClean="0"/>
              <a:t>social de </a:t>
            </a:r>
            <a:r>
              <a:rPr lang="es-MX" sz="2000" b="1" dirty="0"/>
              <a:t>la universidad y su </a:t>
            </a:r>
            <a:r>
              <a:rPr lang="es-MX" sz="2000" b="1" dirty="0" smtClean="0"/>
              <a:t>impacto en </a:t>
            </a:r>
            <a:r>
              <a:rPr lang="es-MX" sz="2000" b="1" dirty="0"/>
              <a:t>la formación por competencias</a:t>
            </a:r>
            <a:endParaRPr lang="es-MX" sz="2000" dirty="0"/>
          </a:p>
        </p:txBody>
      </p:sp>
      <p:sp>
        <p:nvSpPr>
          <p:cNvPr id="3" name="2 Rectángulo"/>
          <p:cNvSpPr/>
          <p:nvPr/>
        </p:nvSpPr>
        <p:spPr>
          <a:xfrm>
            <a:off x="363514" y="2848868"/>
            <a:ext cx="8168925" cy="2668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(Instituto Tecnológico de Sonora) una </a:t>
            </a:r>
            <a:r>
              <a:rPr lang="es-MX" dirty="0" smtClean="0"/>
              <a:t>universidad mexicana </a:t>
            </a:r>
            <a:r>
              <a:rPr lang="es-MX" dirty="0"/>
              <a:t>pública y autónoma, que en este </a:t>
            </a:r>
            <a:r>
              <a:rPr lang="es-MX" dirty="0" smtClean="0"/>
              <a:t>caso presenta </a:t>
            </a:r>
            <a:r>
              <a:rPr lang="es-MX" dirty="0"/>
              <a:t>sus metas, estrategias y logros </a:t>
            </a:r>
            <a:r>
              <a:rPr lang="es-MX" dirty="0" smtClean="0"/>
              <a:t>orientados al </a:t>
            </a:r>
            <a:r>
              <a:rPr lang="es-MX" dirty="0"/>
              <a:t>desarrollo regional sustentable y a la formación </a:t>
            </a:r>
            <a:r>
              <a:rPr lang="es-MX" dirty="0" smtClean="0"/>
              <a:t>de competencias</a:t>
            </a:r>
            <a:r>
              <a:rPr lang="es-MX" dirty="0"/>
              <a:t>. El </a:t>
            </a:r>
            <a:r>
              <a:rPr lang="es-MX" dirty="0" err="1"/>
              <a:t>itson</a:t>
            </a:r>
            <a:r>
              <a:rPr lang="es-MX" dirty="0"/>
              <a:t> se caracteriza por emprender</a:t>
            </a:r>
          </a:p>
          <a:p>
            <a:r>
              <a:rPr lang="es-MX" dirty="0"/>
              <a:t>proyectos de beneficio social, y fundamenta sus </a:t>
            </a:r>
            <a:r>
              <a:rPr lang="es-MX" dirty="0" smtClean="0"/>
              <a:t>programas educativos </a:t>
            </a:r>
            <a:r>
              <a:rPr lang="es-MX" dirty="0"/>
              <a:t>en competencias </a:t>
            </a:r>
            <a:r>
              <a:rPr lang="es-MX" dirty="0" smtClean="0"/>
              <a:t>profesionales, además </a:t>
            </a:r>
            <a:r>
              <a:rPr lang="es-MX" dirty="0"/>
              <a:t>de asignar el presupuesto con </a:t>
            </a:r>
            <a:r>
              <a:rPr lang="es-MX" dirty="0" smtClean="0"/>
              <a:t>fundamento en </a:t>
            </a:r>
            <a:r>
              <a:rPr lang="es-MX" dirty="0"/>
              <a:t>proyectos, privilegiando la rendición de </a:t>
            </a:r>
            <a:r>
              <a:rPr lang="es-MX" dirty="0" smtClean="0"/>
              <a:t>cuentas, prioriza </a:t>
            </a:r>
            <a:r>
              <a:rPr lang="es-MX" dirty="0"/>
              <a:t>la innovación educativa, promueve la </a:t>
            </a:r>
            <a:r>
              <a:rPr lang="es-MX" dirty="0" smtClean="0"/>
              <a:t>mejora continua</a:t>
            </a:r>
            <a:r>
              <a:rPr lang="es-MX" dirty="0"/>
              <a:t>, fomenta la cultura emprendedora, </a:t>
            </a:r>
            <a:r>
              <a:rPr lang="es-MX" dirty="0" smtClean="0"/>
              <a:t>siempre en </a:t>
            </a:r>
            <a:r>
              <a:rPr lang="es-MX" dirty="0"/>
              <a:t>busca de beneficios académicos, sociales, </a:t>
            </a:r>
            <a:r>
              <a:rPr lang="es-MX" dirty="0" smtClean="0"/>
              <a:t>económicos y </a:t>
            </a:r>
            <a:r>
              <a:rPr lang="es-MX" dirty="0"/>
              <a:t>culturales.</a:t>
            </a:r>
          </a:p>
        </p:txBody>
      </p:sp>
    </p:spTree>
    <p:extLst>
      <p:ext uri="{BB962C8B-B14F-4D97-AF65-F5344CB8AC3E}">
        <p14:creationId xmlns:p14="http://schemas.microsoft.com/office/powerpoint/2010/main" val="2207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9752" y="1628800"/>
            <a:ext cx="4767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GRACIAS </a:t>
            </a:r>
          </a:p>
          <a:p>
            <a:pPr algn="ctr"/>
            <a:r>
              <a:rPr lang="es-ES" sz="4000" dirty="0" smtClean="0"/>
              <a:t>POR SU ATENCIÓN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005064"/>
            <a:ext cx="1858643" cy="24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5869">
            <a:off x="4087208" y="619254"/>
            <a:ext cx="4048180" cy="53845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CONTENIDO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1364"/>
              </p:ext>
            </p:extLst>
          </p:nvPr>
        </p:nvGraphicFramePr>
        <p:xfrm>
          <a:off x="755576" y="1268760"/>
          <a:ext cx="764319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otón de acción: Hacia delante o Siguiente 4">
            <a:hlinkClick r:id="rId8" action="ppaction://hlinksldjump" highlightClick="1"/>
          </p:cNvPr>
          <p:cNvSpPr/>
          <p:nvPr/>
        </p:nvSpPr>
        <p:spPr>
          <a:xfrm>
            <a:off x="1043608" y="1916832"/>
            <a:ext cx="576064" cy="394344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Botón de acción: Hacia delante o Siguiente 5">
            <a:hlinkClick r:id="rId9" action="ppaction://hlinksldjump" highlightClick="1"/>
          </p:cNvPr>
          <p:cNvSpPr/>
          <p:nvPr/>
        </p:nvSpPr>
        <p:spPr>
          <a:xfrm>
            <a:off x="1475656" y="2996952"/>
            <a:ext cx="610368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Botón de acción: Hacia delante o Siguiente 6">
            <a:hlinkClick r:id="rId10" action="ppaction://hlinksldjump" highlightClick="1"/>
          </p:cNvPr>
          <p:cNvSpPr/>
          <p:nvPr/>
        </p:nvSpPr>
        <p:spPr>
          <a:xfrm>
            <a:off x="1547664" y="4221088"/>
            <a:ext cx="538360" cy="36004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Botón de acción: Hacia delante o Siguiente 8">
            <a:hlinkClick r:id="rId11" action="ppaction://hlinksldjump" highlightClick="1"/>
          </p:cNvPr>
          <p:cNvSpPr/>
          <p:nvPr/>
        </p:nvSpPr>
        <p:spPr>
          <a:xfrm>
            <a:off x="1115616" y="5445224"/>
            <a:ext cx="538360" cy="36004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INTRODUCCIÓN</a:t>
            </a:r>
            <a:endParaRPr lang="es-MX" sz="4000" b="1" dirty="0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80720" cy="4392488"/>
          </a:xfrm>
        </p:spPr>
      </p:pic>
      <p:sp>
        <p:nvSpPr>
          <p:cNvPr id="3" name="Botón de acción: Hacia atrás o Anterior 2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610368" cy="504056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I.- RETOS Y PROSPECTIVA DE INNOVACIÓN EN EDUCACIÓN SUPERIOR</a:t>
            </a:r>
            <a:endParaRPr lang="es-MX" sz="4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tón de acción: Hacia atrás o Anterior 2">
            <a:hlinkClick r:id="rId7" action="ppaction://hlinksldjump" highlightClick="1"/>
          </p:cNvPr>
          <p:cNvSpPr/>
          <p:nvPr/>
        </p:nvSpPr>
        <p:spPr>
          <a:xfrm>
            <a:off x="8316416" y="1556792"/>
            <a:ext cx="610368" cy="504056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/>
              <a:t>II.- TENDENCIAS Y RETOS DE LA INNOVACIÓN CURRICULAR EN EDUCACIÓN SUPERIOR 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Pertinencia local-global     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</a:rPr>
              <a:t>11.</a:t>
            </a:r>
            <a:r>
              <a:rPr lang="es-MX" sz="2400" dirty="0" smtClean="0"/>
              <a:t>     Evaluación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Solución de problemas       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</a:rPr>
              <a:t>12.</a:t>
            </a:r>
            <a:r>
              <a:rPr lang="es-MX" sz="2400" dirty="0" smtClean="0"/>
              <a:t>    TIC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Diálogo colectivo                 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</a:rPr>
              <a:t>13.</a:t>
            </a:r>
            <a:r>
              <a:rPr lang="es-MX" sz="2400" dirty="0" smtClean="0"/>
              <a:t>    Cultura de Innovación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Investigación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Campos de actuación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Auto aprendizaje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Profesionales integrales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Conciencia social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Prácticas profesionales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/>
              <a:t>Competencias 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802280"/>
              </p:ext>
            </p:extLst>
          </p:nvPr>
        </p:nvGraphicFramePr>
        <p:xfrm>
          <a:off x="457200" y="1124744"/>
          <a:ext cx="8229600" cy="519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otón de acción: Hacia atrás o Anterior 1">
            <a:hlinkClick r:id="rId7" action="ppaction://hlinksldjump" highlightClick="1"/>
          </p:cNvPr>
          <p:cNvSpPr/>
          <p:nvPr/>
        </p:nvSpPr>
        <p:spPr>
          <a:xfrm>
            <a:off x="8244408" y="6093296"/>
            <a:ext cx="682376" cy="504056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/>
            </a:r>
            <a:br>
              <a:rPr lang="es-ES" dirty="0"/>
            </a:br>
            <a:r>
              <a:rPr lang="es-ES" sz="3100" dirty="0">
                <a:solidFill>
                  <a:srgbClr val="000000"/>
                </a:solidFill>
              </a:rPr>
              <a:t>III.- ÁMBITOS DE CONVERGENCIA EN LA INNOVACIÓN CURRICULAR DE LA EDUCACIÓN SUPERIOR</a:t>
            </a:r>
            <a:endParaRPr lang="es-ES" sz="31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94271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otón de acción: Hacia delante o Siguiente 5">
            <a:hlinkClick r:id="rId8" action="ppaction://hlinksldjump" highlightClick="1"/>
          </p:cNvPr>
          <p:cNvSpPr/>
          <p:nvPr/>
        </p:nvSpPr>
        <p:spPr>
          <a:xfrm>
            <a:off x="1835696" y="1484784"/>
            <a:ext cx="826392" cy="72008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Botón de acción: Hacia delante o Siguiente 6">
            <a:hlinkClick r:id="rId9" action="ppaction://hlinksldjump" highlightClick="1"/>
          </p:cNvPr>
          <p:cNvSpPr/>
          <p:nvPr/>
        </p:nvSpPr>
        <p:spPr>
          <a:xfrm>
            <a:off x="1835696" y="2564904"/>
            <a:ext cx="826392" cy="64807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Botón de acción: Hacia delante o Siguiente 7">
            <a:hlinkClick r:id="rId10" action="ppaction://hlinksldjump" highlightClick="1"/>
          </p:cNvPr>
          <p:cNvSpPr/>
          <p:nvPr/>
        </p:nvSpPr>
        <p:spPr>
          <a:xfrm>
            <a:off x="1835696" y="3573016"/>
            <a:ext cx="826392" cy="64807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Botón de acción: Hacia delante o Siguiente 8">
            <a:hlinkClick r:id="rId11" action="ppaction://hlinksldjump" highlightClick="1"/>
          </p:cNvPr>
          <p:cNvSpPr/>
          <p:nvPr/>
        </p:nvSpPr>
        <p:spPr>
          <a:xfrm>
            <a:off x="1835696" y="4653136"/>
            <a:ext cx="826392" cy="64807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404664"/>
            <a:ext cx="624644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Marín (1997)</a:t>
            </a:r>
            <a:endParaRPr lang="es-MX" sz="2000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64565436"/>
              </p:ext>
            </p:extLst>
          </p:nvPr>
        </p:nvGraphicFramePr>
        <p:xfrm>
          <a:off x="611560" y="1124744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otón de acción: Hacia atrás o Anterior 1">
            <a:hlinkClick r:id="rId7" action="ppaction://hlinksldjump" highlightClick="1"/>
          </p:cNvPr>
          <p:cNvSpPr/>
          <p:nvPr/>
        </p:nvSpPr>
        <p:spPr>
          <a:xfrm>
            <a:off x="8244408" y="6237312"/>
            <a:ext cx="538360" cy="432048"/>
          </a:xfrm>
          <a:prstGeom prst="actionButtonBackPrevio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9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1100</Words>
  <Application>Microsoft Office PowerPoint</Application>
  <PresentationFormat>Presentación en pantalla (4:3)</PresentationFormat>
  <Paragraphs>153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BatangChe</vt:lpstr>
      <vt:lpstr>Calibri</vt:lpstr>
      <vt:lpstr>Constantia</vt:lpstr>
      <vt:lpstr>Wingdings 2</vt:lpstr>
      <vt:lpstr>Flujo</vt:lpstr>
      <vt:lpstr>Presentación de PowerPoint</vt:lpstr>
      <vt:lpstr>Presentación de PowerPoint</vt:lpstr>
      <vt:lpstr>CONTENIDO</vt:lpstr>
      <vt:lpstr>INTRODUCCIÓN</vt:lpstr>
      <vt:lpstr>I.- RETOS Y PROSPECTIVA DE INNOVACIÓN EN EDUCACIÓN SUPERIOR</vt:lpstr>
      <vt:lpstr>II.- TENDENCIAS Y RETOS DE LA INNOVACIÓN CURRICULAR EN EDUCACIÓN SUPERIOR </vt:lpstr>
      <vt:lpstr>Presentación de PowerPoint</vt:lpstr>
      <vt:lpstr> III.- ÁMBITOS DE CONVERGENCIA EN LA INNOVACIÓN CURRICULAR DE LA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Israel Antonio Gomez</cp:lastModifiedBy>
  <cp:revision>49</cp:revision>
  <cp:lastPrinted>2016-04-08T03:53:47Z</cp:lastPrinted>
  <dcterms:created xsi:type="dcterms:W3CDTF">2016-04-06T00:08:29Z</dcterms:created>
  <dcterms:modified xsi:type="dcterms:W3CDTF">2016-04-28T17:50:32Z</dcterms:modified>
</cp:coreProperties>
</file>